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AFE60-A4D7-45F9-8353-B6C1CFF1C6AE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2479D-7E06-4CC8-80AD-BDF068F2E9A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432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2479D-7E06-4CC8-80AD-BDF068F2E9AF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8239D-37F0-4CF8-8BEB-93DEF67B14C0}" type="datetimeFigureOut">
              <a:rPr lang="da-DK" smtClean="0"/>
              <a:pPr/>
              <a:t>23-08-2015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30C0-F6FD-474D-A1B9-AC936C66B58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Produktionshygiejne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Nedkøling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65 – 10 grader på max 3 timer</a:t>
            </a:r>
          </a:p>
          <a:p>
            <a:pPr>
              <a:buNone/>
            </a:pPr>
            <a:endParaRPr lang="da-DK" dirty="0" smtClean="0"/>
          </a:p>
          <a:p>
            <a:pPr lvl="2"/>
            <a:r>
              <a:rPr lang="da-DK" dirty="0" smtClean="0"/>
              <a:t>Ellers genopvarmes til 75 grader igen – evt. i mindre portioner</a:t>
            </a:r>
          </a:p>
          <a:p>
            <a:pPr lvl="3"/>
            <a:r>
              <a:rPr lang="da-DK" dirty="0" smtClean="0"/>
              <a:t>Blæstkøler</a:t>
            </a:r>
          </a:p>
          <a:p>
            <a:pPr lvl="3"/>
            <a:r>
              <a:rPr lang="da-DK" dirty="0" smtClean="0"/>
              <a:t>Små portioner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Varmholdning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78696" cy="4525963"/>
          </a:xfrm>
        </p:spPr>
        <p:txBody>
          <a:bodyPr/>
          <a:lstStyle/>
          <a:p>
            <a:r>
              <a:rPr lang="da-DK" sz="4000" dirty="0" smtClean="0"/>
              <a:t>65 grader</a:t>
            </a:r>
          </a:p>
          <a:p>
            <a:pPr lvl="1"/>
            <a:r>
              <a:rPr lang="da-DK" sz="3600" dirty="0" smtClean="0"/>
              <a:t>Så længe som man vil</a:t>
            </a:r>
            <a:endParaRPr lang="da-DK" sz="3600" dirty="0"/>
          </a:p>
          <a:p>
            <a:pPr lvl="2">
              <a:buNone/>
            </a:pPr>
            <a:r>
              <a:rPr lang="da-DK" dirty="0" smtClean="0"/>
              <a:t>Når maden har været opvarmet til 75 grader først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2" indent="-342900"/>
            <a:r>
              <a:rPr lang="da-DK" dirty="0" smtClean="0"/>
              <a:t>Varmholdning ved mindre end 65 grader:  smid rester ud</a:t>
            </a:r>
          </a:p>
          <a:p>
            <a:endParaRPr lang="da-DK" dirty="0"/>
          </a:p>
        </p:txBody>
      </p:sp>
      <p:pic>
        <p:nvPicPr>
          <p:cNvPr id="4" name="Billede 3" descr="hyg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708920"/>
            <a:ext cx="4536504" cy="2646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Genanvendelse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Varmholdt mad skal som hovedregel kasseres</a:t>
            </a:r>
          </a:p>
          <a:p>
            <a:endParaRPr lang="da-DK" dirty="0"/>
          </a:p>
          <a:p>
            <a:r>
              <a:rPr lang="da-DK" dirty="0" smtClean="0"/>
              <a:t>Opvarmes til 75 grader </a:t>
            </a:r>
          </a:p>
          <a:p>
            <a:r>
              <a:rPr lang="da-DK" dirty="0" smtClean="0"/>
              <a:t>Hygiejnisk risiko</a:t>
            </a:r>
          </a:p>
          <a:p>
            <a:r>
              <a:rPr lang="da-DK" dirty="0" smtClean="0"/>
              <a:t>Køkkenet skal dokumentere</a:t>
            </a:r>
          </a:p>
          <a:p>
            <a:r>
              <a:rPr lang="da-DK" dirty="0" smtClean="0"/>
              <a:t>Fremgå af køkkenets egenkontrolprogram hvordan man håndterer rester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Forurening af fødevarer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Fysisk</a:t>
            </a:r>
          </a:p>
          <a:p>
            <a:pPr lvl="2"/>
            <a:r>
              <a:rPr lang="da-DK" dirty="0" smtClean="0"/>
              <a:t>Småsten, hår, </a:t>
            </a:r>
            <a:r>
              <a:rPr lang="da-DK" dirty="0" err="1" smtClean="0"/>
              <a:t>bensplint</a:t>
            </a:r>
            <a:r>
              <a:rPr lang="da-DK" dirty="0" smtClean="0"/>
              <a:t>, fluer, afskallet maling, splint fra grydeske, æggeskal</a:t>
            </a:r>
          </a:p>
          <a:p>
            <a:pPr lvl="2"/>
            <a:endParaRPr lang="da-DK" dirty="0"/>
          </a:p>
        </p:txBody>
      </p:sp>
      <p:pic>
        <p:nvPicPr>
          <p:cNvPr id="4" name="Billede 3" descr="hy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83768" y="3140968"/>
            <a:ext cx="3896234" cy="3564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Forurening af fødevarer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Kemisk: </a:t>
            </a:r>
          </a:p>
          <a:p>
            <a:pPr lvl="1"/>
            <a:r>
              <a:rPr lang="da-DK" dirty="0" smtClean="0"/>
              <a:t>Væksthormoner</a:t>
            </a:r>
          </a:p>
          <a:p>
            <a:pPr lvl="1"/>
            <a:r>
              <a:rPr lang="da-DK" dirty="0" smtClean="0"/>
              <a:t>Sprøjtemidler</a:t>
            </a:r>
          </a:p>
          <a:p>
            <a:pPr lvl="1"/>
            <a:r>
              <a:rPr lang="da-DK" dirty="0" smtClean="0"/>
              <a:t>Medicinrester</a:t>
            </a:r>
          </a:p>
          <a:p>
            <a:pPr lvl="1"/>
            <a:r>
              <a:rPr lang="da-DK" dirty="0" smtClean="0"/>
              <a:t>Tungmetaller</a:t>
            </a:r>
          </a:p>
          <a:p>
            <a:pPr lvl="1"/>
            <a:r>
              <a:rPr lang="da-DK" dirty="0" smtClean="0"/>
              <a:t>Stegemutagener</a:t>
            </a:r>
          </a:p>
          <a:p>
            <a:pPr lvl="1"/>
            <a:r>
              <a:rPr lang="da-DK" dirty="0" smtClean="0"/>
              <a:t>Rengøringsmidler</a:t>
            </a:r>
          </a:p>
          <a:p>
            <a:pPr lvl="1"/>
            <a:r>
              <a:rPr lang="da-DK" dirty="0" smtClean="0"/>
              <a:t>emballage</a:t>
            </a:r>
          </a:p>
          <a:p>
            <a:pPr>
              <a:buNone/>
            </a:pPr>
            <a:endParaRPr lang="da-DK" dirty="0"/>
          </a:p>
        </p:txBody>
      </p:sp>
      <p:pic>
        <p:nvPicPr>
          <p:cNvPr id="7" name="Pladsholder til indhold 6" descr="emballage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652120" y="1484784"/>
            <a:ext cx="2466975" cy="1847850"/>
          </a:xfrm>
        </p:spPr>
      </p:pic>
      <p:pic>
        <p:nvPicPr>
          <p:cNvPr id="8" name="Billede 7" descr="sprøjtegif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4149080"/>
            <a:ext cx="4500500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Forurening af fødevarer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Mikrobiologisk:</a:t>
            </a:r>
          </a:p>
          <a:p>
            <a:pPr lvl="1"/>
            <a:r>
              <a:rPr lang="da-DK" dirty="0" smtClean="0"/>
              <a:t>Fødevareinfektion = mikroorganismen gør os syge</a:t>
            </a:r>
          </a:p>
          <a:p>
            <a:pPr lvl="3"/>
            <a:r>
              <a:rPr lang="da-DK" dirty="0" smtClean="0"/>
              <a:t>Salmonella</a:t>
            </a:r>
          </a:p>
          <a:p>
            <a:pPr lvl="3"/>
            <a:r>
              <a:rPr lang="da-DK" dirty="0" smtClean="0"/>
              <a:t>Listeria</a:t>
            </a:r>
          </a:p>
          <a:p>
            <a:pPr lvl="3"/>
            <a:r>
              <a:rPr lang="da-DK" dirty="0" err="1" smtClean="0"/>
              <a:t>Campylobacter</a:t>
            </a:r>
            <a:endParaRPr lang="da-DK" dirty="0" smtClean="0"/>
          </a:p>
          <a:p>
            <a:pPr lvl="3"/>
            <a:r>
              <a:rPr lang="da-DK" dirty="0" smtClean="0"/>
              <a:t>E </a:t>
            </a:r>
            <a:r>
              <a:rPr lang="da-DK" dirty="0" err="1" smtClean="0"/>
              <a:t>coli</a:t>
            </a:r>
            <a:r>
              <a:rPr lang="da-DK" dirty="0" smtClean="0"/>
              <a:t> O157</a:t>
            </a:r>
          </a:p>
          <a:p>
            <a:pPr lvl="3"/>
            <a:r>
              <a:rPr lang="da-DK" dirty="0" err="1" smtClean="0"/>
              <a:t>Yersenia</a:t>
            </a:r>
            <a:endParaRPr lang="da-DK" dirty="0"/>
          </a:p>
          <a:p>
            <a:pPr lvl="1"/>
            <a:r>
              <a:rPr lang="da-DK" dirty="0" smtClean="0"/>
              <a:t>Fødevareforgiftning = </a:t>
            </a:r>
            <a:r>
              <a:rPr lang="da-DK" dirty="0" err="1" smtClean="0"/>
              <a:t>toxin</a:t>
            </a:r>
            <a:endParaRPr lang="da-DK" dirty="0" smtClean="0"/>
          </a:p>
          <a:p>
            <a:pPr lvl="3"/>
            <a:r>
              <a:rPr lang="da-DK" dirty="0" err="1" smtClean="0"/>
              <a:t>Bacillus</a:t>
            </a:r>
            <a:r>
              <a:rPr lang="da-DK" dirty="0" smtClean="0"/>
              <a:t> </a:t>
            </a:r>
            <a:r>
              <a:rPr lang="da-DK" dirty="0" err="1" smtClean="0"/>
              <a:t>cereus</a:t>
            </a:r>
            <a:endParaRPr lang="da-DK" dirty="0" smtClean="0"/>
          </a:p>
          <a:p>
            <a:pPr lvl="3"/>
            <a:r>
              <a:rPr lang="da-DK" dirty="0" err="1" smtClean="0"/>
              <a:t>Clostridium</a:t>
            </a:r>
            <a:r>
              <a:rPr lang="da-DK" dirty="0" smtClean="0"/>
              <a:t> </a:t>
            </a:r>
            <a:r>
              <a:rPr lang="da-DK" dirty="0" err="1" smtClean="0"/>
              <a:t>perfringens</a:t>
            </a:r>
            <a:r>
              <a:rPr lang="da-DK" dirty="0" smtClean="0"/>
              <a:t> (tarm)</a:t>
            </a:r>
          </a:p>
          <a:p>
            <a:pPr lvl="3"/>
            <a:r>
              <a:rPr lang="da-DK" dirty="0" err="1" smtClean="0"/>
              <a:t>Clostridium</a:t>
            </a:r>
            <a:r>
              <a:rPr lang="da-DK" dirty="0" smtClean="0"/>
              <a:t> </a:t>
            </a:r>
            <a:r>
              <a:rPr lang="da-DK" dirty="0" err="1" smtClean="0"/>
              <a:t>botulinum</a:t>
            </a:r>
            <a:endParaRPr lang="da-DK" dirty="0" smtClean="0"/>
          </a:p>
          <a:p>
            <a:pPr lvl="3"/>
            <a:r>
              <a:rPr lang="da-DK" dirty="0" err="1" smtClean="0"/>
              <a:t>Staphylococcus</a:t>
            </a:r>
            <a:r>
              <a:rPr lang="da-DK" dirty="0" smtClean="0"/>
              <a:t> </a:t>
            </a:r>
            <a:r>
              <a:rPr lang="da-DK" dirty="0" err="1" smtClean="0"/>
              <a:t>aureus</a:t>
            </a:r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Mikroorganismer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Naturlige voksesteder / kimreservoirer:</a:t>
            </a:r>
          </a:p>
          <a:p>
            <a:pPr lvl="2"/>
            <a:r>
              <a:rPr lang="da-DK" dirty="0" smtClean="0"/>
              <a:t>Jord</a:t>
            </a:r>
          </a:p>
          <a:p>
            <a:pPr lvl="2"/>
            <a:r>
              <a:rPr lang="da-DK" dirty="0" smtClean="0"/>
              <a:t>Overfladevand</a:t>
            </a:r>
          </a:p>
          <a:p>
            <a:pPr lvl="2"/>
            <a:r>
              <a:rPr lang="da-DK" dirty="0" smtClean="0"/>
              <a:t>Mennesker og dyrs overflader</a:t>
            </a:r>
          </a:p>
          <a:p>
            <a:pPr lvl="2">
              <a:buNone/>
            </a:pPr>
            <a:endParaRPr lang="da-DK" dirty="0" smtClean="0"/>
          </a:p>
          <a:p>
            <a:endParaRPr lang="da-DK" dirty="0" smtClean="0"/>
          </a:p>
        </p:txBody>
      </p:sp>
      <p:pic>
        <p:nvPicPr>
          <p:cNvPr id="4" name="Billede 3" descr="kartof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365104"/>
            <a:ext cx="2676525" cy="1704975"/>
          </a:xfrm>
          <a:prstGeom prst="rect">
            <a:avLst/>
          </a:prstGeom>
        </p:spPr>
      </p:pic>
      <p:pic>
        <p:nvPicPr>
          <p:cNvPr id="5" name="Billede 4" descr="hø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933056"/>
            <a:ext cx="4014192" cy="2676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Vækstbetingelser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Temperatur mindre end 5 grader hæmmer vækst</a:t>
            </a:r>
          </a:p>
          <a:p>
            <a:r>
              <a:rPr lang="da-DK" dirty="0" smtClean="0"/>
              <a:t>Temperatur over 75 grader dræber bakterier</a:t>
            </a:r>
          </a:p>
          <a:p>
            <a:r>
              <a:rPr lang="da-DK" dirty="0" smtClean="0"/>
              <a:t>Sporer dræbes ved 120 grader</a:t>
            </a:r>
          </a:p>
          <a:p>
            <a:r>
              <a:rPr lang="da-DK" dirty="0" smtClean="0"/>
              <a:t>Fisk max 2 grader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Vækstbetingelser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Ilt</a:t>
            </a:r>
          </a:p>
          <a:p>
            <a:r>
              <a:rPr lang="da-DK" dirty="0" smtClean="0"/>
              <a:t>Vand</a:t>
            </a:r>
          </a:p>
          <a:p>
            <a:r>
              <a:rPr lang="da-DK" dirty="0" smtClean="0"/>
              <a:t>Ph værdi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Hygiejne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Fra græsk</a:t>
            </a:r>
          </a:p>
          <a:p>
            <a:pPr lvl="2"/>
            <a:r>
              <a:rPr lang="da-DK" dirty="0" smtClean="0"/>
              <a:t>Læren om sundhed</a:t>
            </a:r>
          </a:p>
          <a:p>
            <a:pPr lvl="2"/>
            <a:r>
              <a:rPr lang="da-DK" dirty="0" smtClean="0"/>
              <a:t>Hygieia – græsk gudinde</a:t>
            </a:r>
          </a:p>
          <a:p>
            <a:pPr lvl="2">
              <a:buNone/>
            </a:pPr>
            <a:endParaRPr lang="da-DK" dirty="0" smtClean="0"/>
          </a:p>
          <a:p>
            <a:pPr lvl="2"/>
            <a:endParaRPr lang="da-DK" dirty="0"/>
          </a:p>
        </p:txBody>
      </p:sp>
      <p:pic>
        <p:nvPicPr>
          <p:cNvPr id="4" name="Billede 3" descr="hygieia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4761" y="1916832"/>
            <a:ext cx="3104415" cy="3815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Hygiejne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5536" y="908721"/>
            <a:ext cx="8229600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/>
              <a:t>	 </a:t>
            </a:r>
            <a:r>
              <a:rPr lang="da-DK" dirty="0" smtClean="0"/>
              <a:t> </a:t>
            </a:r>
            <a:r>
              <a:rPr lang="da-DK" b="1" dirty="0" smtClean="0"/>
              <a:t>Lovgivning i Danmark 400 år</a:t>
            </a:r>
          </a:p>
          <a:p>
            <a:pPr lvl="1"/>
            <a:r>
              <a:rPr lang="da-DK" dirty="0" smtClean="0"/>
              <a:t>De gamle slagter og bagerlav havde bestemmelser der forpligtede mestrene til at levere friske og ufordærvede varer</a:t>
            </a:r>
          </a:p>
          <a:p>
            <a:pPr lvl="1"/>
            <a:r>
              <a:rPr lang="da-DK" dirty="0" smtClean="0"/>
              <a:t>1701 politiet fik til opgave at holde øje med at der ikke blev solgt varer der var fordærvede eller kunne forvolde sygdom</a:t>
            </a:r>
          </a:p>
          <a:p>
            <a:pPr lvl="2">
              <a:buNone/>
            </a:pPr>
            <a:endParaRPr lang="da-DK" dirty="0" smtClean="0"/>
          </a:p>
          <a:p>
            <a:pPr lvl="2">
              <a:buNone/>
            </a:pPr>
            <a:endParaRPr lang="da-DK" dirty="0"/>
          </a:p>
        </p:txBody>
      </p:sp>
      <p:pic>
        <p:nvPicPr>
          <p:cNvPr id="4" name="Billede 3" descr="hyg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3861048"/>
            <a:ext cx="1847850" cy="2466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/>
          </a:bodyPr>
          <a:lstStyle/>
          <a:p>
            <a:r>
              <a:rPr lang="da-DK" dirty="0" smtClean="0"/>
              <a:t>Produktionshygiejne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da-DK" sz="3600" b="1" dirty="0" smtClean="0"/>
              <a:t>Produktionshygiejne omfatter alle de foranstaltninger, man foretager for at sikre sig, at ingen bliver syge af den mad der serveres.</a:t>
            </a:r>
          </a:p>
          <a:p>
            <a:pPr lvl="5"/>
            <a:r>
              <a:rPr lang="da-DK" dirty="0" smtClean="0"/>
              <a:t>Produktionshygiejne s 10</a:t>
            </a:r>
            <a:endParaRPr lang="da-DK" dirty="0"/>
          </a:p>
        </p:txBody>
      </p:sp>
      <p:pic>
        <p:nvPicPr>
          <p:cNvPr id="5" name="Pladsholder til indhold 4" descr="hyg5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1112631" y="1261110"/>
            <a:ext cx="7059769" cy="281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Personlig hygiejne</a:t>
            </a:r>
            <a:endParaRPr lang="da-DK" dirty="0"/>
          </a:p>
        </p:txBody>
      </p:sp>
      <p:pic>
        <p:nvPicPr>
          <p:cNvPr id="4" name="Pladsholder til indhold 3" descr="hyg3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556792"/>
            <a:ext cx="1761356" cy="2016224"/>
          </a:xfrm>
        </p:spPr>
      </p:pic>
      <p:pic>
        <p:nvPicPr>
          <p:cNvPr id="6" name="Billede 5" descr="hyg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1880" y="1772816"/>
            <a:ext cx="5432802" cy="3615283"/>
          </a:xfrm>
          <a:prstGeom prst="rect">
            <a:avLst/>
          </a:prstGeom>
        </p:spPr>
      </p:pic>
      <p:pic>
        <p:nvPicPr>
          <p:cNvPr id="7" name="Billede 6" descr="hyg13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4005064"/>
            <a:ext cx="2952328" cy="23642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Krydskontamination</a:t>
            </a:r>
            <a:endParaRPr lang="da-DK" dirty="0"/>
          </a:p>
        </p:txBody>
      </p:sp>
      <p:pic>
        <p:nvPicPr>
          <p:cNvPr id="4" name="Pladsholder til indhold 3" descr="hyg1.bmp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412776"/>
            <a:ext cx="3926158" cy="5056417"/>
          </a:xfrm>
        </p:spPr>
      </p:pic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>
          <a:xfrm>
            <a:off x="5436096" y="1412776"/>
            <a:ext cx="3390528" cy="4525963"/>
          </a:xfrm>
        </p:spPr>
        <p:txBody>
          <a:bodyPr/>
          <a:lstStyle/>
          <a:p>
            <a:r>
              <a:rPr lang="da-DK" dirty="0" smtClean="0"/>
              <a:t>Rå og færdigvarer</a:t>
            </a:r>
          </a:p>
          <a:p>
            <a:r>
              <a:rPr lang="da-DK" dirty="0" smtClean="0"/>
              <a:t>Kød og grønt</a:t>
            </a:r>
          </a:p>
          <a:p>
            <a:r>
              <a:rPr lang="da-DK" dirty="0" smtClean="0"/>
              <a:t>Rent og urent</a:t>
            </a:r>
          </a:p>
          <a:p>
            <a:r>
              <a:rPr lang="da-DK" dirty="0" smtClean="0"/>
              <a:t>Vask hænder</a:t>
            </a:r>
          </a:p>
          <a:p>
            <a:r>
              <a:rPr lang="da-DK" dirty="0" smtClean="0"/>
              <a:t>rengøring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Temperatur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Letfordærvelige fødevarer</a:t>
            </a:r>
          </a:p>
          <a:p>
            <a:pPr lvl="2"/>
            <a:r>
              <a:rPr lang="da-DK" dirty="0" smtClean="0"/>
              <a:t>Fødevarer der ved opbevaring i stuetemperatur i løbet af kort tid vil 	</a:t>
            </a:r>
          </a:p>
          <a:p>
            <a:pPr lvl="2">
              <a:buNone/>
            </a:pPr>
            <a:endParaRPr lang="da-DK" dirty="0" smtClean="0"/>
          </a:p>
          <a:p>
            <a:pPr lvl="3"/>
            <a:r>
              <a:rPr lang="da-DK" dirty="0" smtClean="0"/>
              <a:t>Udvikle afvigende udseende, lugt eller smag</a:t>
            </a:r>
          </a:p>
          <a:p>
            <a:pPr lvl="3">
              <a:buNone/>
            </a:pPr>
            <a:endParaRPr lang="da-DK" dirty="0" smtClean="0"/>
          </a:p>
          <a:p>
            <a:pPr lvl="3"/>
            <a:r>
              <a:rPr lang="da-DK" dirty="0" smtClean="0"/>
              <a:t>Kan danne grobund for vækst af sygdomsfremkaldende mikroorganismer, til et niveau der kan være sundhedsskadeligt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Temperatur opbevaring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Hakket kød</a:t>
            </a:r>
          </a:p>
          <a:p>
            <a:r>
              <a:rPr lang="da-DK" dirty="0" smtClean="0"/>
              <a:t>Fisk</a:t>
            </a:r>
          </a:p>
          <a:p>
            <a:r>
              <a:rPr lang="da-DK" dirty="0" smtClean="0"/>
              <a:t>Mælk</a:t>
            </a:r>
          </a:p>
          <a:p>
            <a:r>
              <a:rPr lang="da-DK" dirty="0" smtClean="0"/>
              <a:t>frostvarer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Varmebehandling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75 grader</a:t>
            </a:r>
          </a:p>
          <a:p>
            <a:endParaRPr lang="da-DK" dirty="0"/>
          </a:p>
          <a:p>
            <a:pPr lvl="2"/>
            <a:r>
              <a:rPr lang="da-DK" dirty="0" smtClean="0"/>
              <a:t>Undtagelser:</a:t>
            </a:r>
          </a:p>
          <a:p>
            <a:pPr lvl="3"/>
            <a:r>
              <a:rPr lang="da-DK" dirty="0" smtClean="0"/>
              <a:t>Hele stege, fx roastbeef</a:t>
            </a:r>
          </a:p>
          <a:p>
            <a:pPr lvl="3"/>
            <a:r>
              <a:rPr lang="da-DK" dirty="0" smtClean="0"/>
              <a:t>Bøffer</a:t>
            </a:r>
          </a:p>
          <a:p>
            <a:pPr lvl="3"/>
            <a:r>
              <a:rPr lang="da-DK" dirty="0" smtClean="0"/>
              <a:t>Spejlæg</a:t>
            </a:r>
          </a:p>
          <a:p>
            <a:pPr lvl="3"/>
            <a:r>
              <a:rPr lang="da-DK" dirty="0" smtClean="0"/>
              <a:t>Blødkogte </a:t>
            </a:r>
            <a:r>
              <a:rPr lang="da-DK" dirty="0" smtClean="0"/>
              <a:t>æg</a:t>
            </a:r>
          </a:p>
          <a:p>
            <a:pPr lvl="3"/>
            <a:r>
              <a:rPr lang="da-DK" dirty="0"/>
              <a:t> </a:t>
            </a:r>
            <a:r>
              <a:rPr lang="da-DK" dirty="0" smtClean="0"/>
              <a:t>Fisk</a:t>
            </a:r>
            <a:endParaRPr lang="da-DK" dirty="0" smtClean="0"/>
          </a:p>
          <a:p>
            <a:pPr>
              <a:buNone/>
            </a:pP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289</Words>
  <Application>Microsoft Office PowerPoint</Application>
  <PresentationFormat>Skærmshow (4:3)</PresentationFormat>
  <Paragraphs>115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Kontortema</vt:lpstr>
      <vt:lpstr>Produktionshygiejne </vt:lpstr>
      <vt:lpstr>Hygiejne </vt:lpstr>
      <vt:lpstr>Hygiejne </vt:lpstr>
      <vt:lpstr>Produktionshygiejne </vt:lpstr>
      <vt:lpstr>Personlig hygiejne</vt:lpstr>
      <vt:lpstr>Krydskontamination</vt:lpstr>
      <vt:lpstr>Temperatur</vt:lpstr>
      <vt:lpstr>Temperatur opbevaring</vt:lpstr>
      <vt:lpstr>Varmebehandling</vt:lpstr>
      <vt:lpstr>Nedkøling</vt:lpstr>
      <vt:lpstr>Varmholdning</vt:lpstr>
      <vt:lpstr>Genanvendelse</vt:lpstr>
      <vt:lpstr>Forurening af fødevarer</vt:lpstr>
      <vt:lpstr>Forurening af fødevarer</vt:lpstr>
      <vt:lpstr>Forurening af fødevarer</vt:lpstr>
      <vt:lpstr>Mikroorganismer </vt:lpstr>
      <vt:lpstr>Vækstbetingelser</vt:lpstr>
      <vt:lpstr>Vækstbetingelser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Produktionshygiejne</dc:title>
  <dc:creator>dorte</dc:creator>
  <cp:lastModifiedBy>Lise Hansen</cp:lastModifiedBy>
  <cp:revision>15</cp:revision>
  <dcterms:created xsi:type="dcterms:W3CDTF">2011-02-21T12:58:30Z</dcterms:created>
  <dcterms:modified xsi:type="dcterms:W3CDTF">2015-08-23T10:50:34Z</dcterms:modified>
</cp:coreProperties>
</file>