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6" r:id="rId3"/>
    <p:sldMasterId id="2147483732" r:id="rId4"/>
    <p:sldMasterId id="2147483761" r:id="rId5"/>
  </p:sldMasterIdLst>
  <p:notesMasterIdLst>
    <p:notesMasterId r:id="rId38"/>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8" r:id="rId35"/>
    <p:sldId id="286" r:id="rId36"/>
    <p:sldId id="287" r:id="rId3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94660"/>
  </p:normalViewPr>
  <p:slideViewPr>
    <p:cSldViewPr snapToGrid="0">
      <p:cViewPr varScale="1">
        <p:scale>
          <a:sx n="53" d="100"/>
          <a:sy n="53" d="100"/>
        </p:scale>
        <p:origin x="5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98694-5393-4CBE-8F57-AAC8C8CDA673}" type="datetimeFigureOut">
              <a:rPr lang="da-DK" smtClean="0"/>
              <a:t>27-10-2020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AA56A-FEA0-4DAB-9DAC-DC46E8D28CC4}" type="slidenum">
              <a:rPr lang="da-DK" smtClean="0"/>
              <a:t>‹nr.›</a:t>
            </a:fld>
            <a:endParaRPr lang="da-DK"/>
          </a:p>
        </p:txBody>
      </p:sp>
    </p:spTree>
    <p:extLst>
      <p:ext uri="{BB962C8B-B14F-4D97-AF65-F5344CB8AC3E}">
        <p14:creationId xmlns:p14="http://schemas.microsoft.com/office/powerpoint/2010/main" val="230854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5163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8f330b668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8f330b668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8f330b668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050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50e63366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950e63366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19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950e633666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950e633666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27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9318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3850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65d0dd4d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965d0dd4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787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p>
          <a:p>
            <a:pPr marL="0" lvl="0" indent="0" algn="l" rtl="0">
              <a:spcBef>
                <a:spcPts val="0"/>
              </a:spcBef>
              <a:spcAft>
                <a:spcPts val="0"/>
              </a:spcAft>
              <a:buNone/>
            </a:pPr>
            <a:r>
              <a:rPr lang="da-DK" dirty="0"/>
              <a:t>Tænk</a:t>
            </a:r>
            <a:r>
              <a:rPr lang="da-DK" baseline="0" dirty="0"/>
              <a:t> over det i 10 minutter (5 minutter til hvert spørgsmål) og skriv ned på forskellige farver post-it.</a:t>
            </a:r>
            <a:endParaRPr dirty="0"/>
          </a:p>
        </p:txBody>
      </p:sp>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15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2" name="Google Shape;6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7073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a-DK" dirty="0"/>
              <a:t>Generelt: husk at I har ret til jeres elevråd, og til at foreslå ting som har med eleverne at gøre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a-DK" dirty="0"/>
              <a:t>Sørg for at eleverne står bag jer:</a:t>
            </a:r>
            <a:endParaRPr dirty="0"/>
          </a:p>
          <a:p>
            <a:pPr marL="0" marR="0" lvl="0" indent="0" algn="l" rtl="0">
              <a:lnSpc>
                <a:spcPct val="100000"/>
              </a:lnSpc>
              <a:spcBef>
                <a:spcPts val="0"/>
              </a:spcBef>
              <a:spcAft>
                <a:spcPts val="0"/>
              </a:spcAft>
              <a:buClr>
                <a:schemeClr val="dk1"/>
              </a:buClr>
              <a:buSzPts val="1200"/>
              <a:buFont typeface="Calibri"/>
              <a:buNone/>
            </a:pPr>
            <a:r>
              <a:rPr lang="da-DK" dirty="0"/>
              <a:t>-Spørg jeres klasser, læs elevtrivselsundersøgelsen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a-DK" dirty="0"/>
              <a:t>Hav argumenterne på plads:</a:t>
            </a:r>
            <a:endParaRPr dirty="0"/>
          </a:p>
          <a:p>
            <a:pPr marL="0" lvl="0" indent="-76200" algn="l" rtl="0">
              <a:spcBef>
                <a:spcPts val="0"/>
              </a:spcBef>
              <a:spcAft>
                <a:spcPts val="0"/>
              </a:spcAft>
              <a:buClr>
                <a:schemeClr val="dk1"/>
              </a:buClr>
              <a:buSzPts val="1200"/>
              <a:buFont typeface="Calibri"/>
              <a:buChar char="-"/>
            </a:pPr>
            <a:r>
              <a:rPr lang="da-DK" dirty="0"/>
              <a:t>Er der andre skoler, der har gjort det samme?</a:t>
            </a:r>
            <a:endParaRPr dirty="0"/>
          </a:p>
          <a:p>
            <a:pPr marL="0" lvl="0" indent="-76200" algn="l" rtl="0">
              <a:spcBef>
                <a:spcPts val="0"/>
              </a:spcBef>
              <a:spcAft>
                <a:spcPts val="0"/>
              </a:spcAft>
              <a:buClr>
                <a:schemeClr val="dk1"/>
              </a:buClr>
              <a:buSzPts val="1200"/>
              <a:buFont typeface="Calibri"/>
              <a:buChar char="-"/>
            </a:pPr>
            <a:r>
              <a:rPr lang="da-DK" dirty="0"/>
              <a:t>Prioritér hvad I vil have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a-DK" dirty="0"/>
              <a:t>Spørg igen:</a:t>
            </a:r>
            <a:endParaRPr dirty="0"/>
          </a:p>
          <a:p>
            <a:pPr marL="0" lvl="0" indent="-76200" algn="l" rtl="0">
              <a:spcBef>
                <a:spcPts val="0"/>
              </a:spcBef>
              <a:spcAft>
                <a:spcPts val="0"/>
              </a:spcAft>
              <a:buClr>
                <a:schemeClr val="dk1"/>
              </a:buClr>
              <a:buSzPts val="1200"/>
              <a:buFont typeface="Calibri"/>
              <a:buChar char="-"/>
            </a:pPr>
            <a:r>
              <a:rPr lang="da-DK" dirty="0"/>
              <a:t>Er der en lærer der er enige med jer?</a:t>
            </a:r>
            <a:endParaRPr dirty="0"/>
          </a:p>
          <a:p>
            <a:pPr marL="0" lvl="0" indent="-76200" algn="l" rtl="0">
              <a:spcBef>
                <a:spcPts val="0"/>
              </a:spcBef>
              <a:spcAft>
                <a:spcPts val="0"/>
              </a:spcAft>
              <a:buClr>
                <a:schemeClr val="dk1"/>
              </a:buClr>
              <a:buSzPts val="1200"/>
              <a:buFont typeface="Calibri"/>
              <a:buChar char="-"/>
            </a:pPr>
            <a:r>
              <a:rPr lang="da-DK" dirty="0"/>
              <a:t>Er der et udvalg for emnet?</a:t>
            </a:r>
            <a:endParaRPr dirty="0"/>
          </a:p>
          <a:p>
            <a:pPr marL="0" lvl="0" indent="-76200" algn="l" rtl="0">
              <a:spcBef>
                <a:spcPts val="0"/>
              </a:spcBef>
              <a:spcAft>
                <a:spcPts val="0"/>
              </a:spcAft>
              <a:buClr>
                <a:schemeClr val="dk1"/>
              </a:buClr>
              <a:buSzPts val="1200"/>
              <a:buFont typeface="Calibri"/>
              <a:buChar char="-"/>
            </a:pPr>
            <a:r>
              <a:rPr lang="da-DK" dirty="0"/>
              <a:t>Skolebestyrelsen</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da-DK" dirty="0"/>
              <a:t>Spørg om hjælp:</a:t>
            </a:r>
            <a:endParaRPr dirty="0"/>
          </a:p>
          <a:p>
            <a:pPr marL="0" lvl="0" indent="-76200" algn="l" rtl="0">
              <a:spcBef>
                <a:spcPts val="0"/>
              </a:spcBef>
              <a:spcAft>
                <a:spcPts val="0"/>
              </a:spcAft>
              <a:buClr>
                <a:schemeClr val="dk1"/>
              </a:buClr>
              <a:buSzPts val="1200"/>
              <a:buFont typeface="Calibri"/>
              <a:buChar char="-"/>
            </a:pPr>
            <a:r>
              <a:rPr lang="da-DK" dirty="0"/>
              <a:t>Fælles elevrådet</a:t>
            </a:r>
            <a:endParaRPr dirty="0"/>
          </a:p>
          <a:p>
            <a:pPr marL="0" lvl="0" indent="-76200" algn="l" rtl="0">
              <a:spcBef>
                <a:spcPts val="0"/>
              </a:spcBef>
              <a:spcAft>
                <a:spcPts val="0"/>
              </a:spcAft>
              <a:buClr>
                <a:schemeClr val="dk1"/>
              </a:buClr>
              <a:buSzPts val="1200"/>
              <a:buFont typeface="Calibri"/>
              <a:buChar char="-"/>
            </a:pPr>
            <a:r>
              <a:rPr lang="da-DK" dirty="0"/>
              <a:t>EEO</a:t>
            </a:r>
            <a:endParaRPr dirty="0"/>
          </a:p>
          <a:p>
            <a:pPr marL="0" lvl="0" indent="-76200" algn="l" rtl="0">
              <a:spcBef>
                <a:spcPts val="0"/>
              </a:spcBef>
              <a:spcAft>
                <a:spcPts val="0"/>
              </a:spcAft>
              <a:buClr>
                <a:schemeClr val="dk1"/>
              </a:buClr>
              <a:buSzPts val="1200"/>
              <a:buFont typeface="Calibri"/>
              <a:buChar char="-"/>
            </a:pPr>
            <a:r>
              <a:rPr lang="da-DK" dirty="0"/>
              <a:t>Søg penge et andet sted</a:t>
            </a:r>
            <a:endParaRPr dirty="0"/>
          </a:p>
          <a:p>
            <a:pPr marL="0" lvl="0" indent="0" algn="l" rtl="0">
              <a:spcBef>
                <a:spcPts val="0"/>
              </a:spcBef>
              <a:spcAft>
                <a:spcPts val="0"/>
              </a:spcAft>
              <a:buNone/>
            </a:pPr>
            <a:endParaRPr dirty="0"/>
          </a:p>
        </p:txBody>
      </p:sp>
      <p:sp>
        <p:nvSpPr>
          <p:cNvPr id="345" name="Google Shape;3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962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endParaRPr dirty="0"/>
          </a:p>
        </p:txBody>
      </p:sp>
      <p:sp>
        <p:nvSpPr>
          <p:cNvPr id="313" name="Google Shape;3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54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endParaRPr dirty="0"/>
          </a:p>
        </p:txBody>
      </p:sp>
      <p:sp>
        <p:nvSpPr>
          <p:cNvPr id="218" name="Google Shape;2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33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chemeClr val="lt1"/>
              </a:buClr>
              <a:buSzPts val="2400"/>
              <a:buFontTx/>
              <a:buNone/>
            </a:pPr>
            <a:r>
              <a:rPr lang="da-DK" dirty="0"/>
              <a:t>Amalie: Manuskript, del 2D (+ postkort)</a:t>
            </a:r>
            <a:br>
              <a:rPr lang="da-DK" dirty="0"/>
            </a:br>
            <a:r>
              <a:rPr lang="da-DK" dirty="0"/>
              <a:t>- Sørg for altid at beslutte, inden I går fra mødet: Hvad er næste skridt?</a:t>
            </a:r>
            <a:r>
              <a:rPr lang="da-DK" baseline="0" dirty="0"/>
              <a:t> </a:t>
            </a:r>
            <a:r>
              <a:rPr lang="da-DK" dirty="0"/>
              <a:t>Hvem gør hvad, hvordan og hvornår?</a:t>
            </a:r>
          </a:p>
          <a:p>
            <a:pPr marL="0" lvl="0" indent="0" algn="l" rtl="0">
              <a:spcBef>
                <a:spcPts val="0"/>
              </a:spcBef>
              <a:spcAft>
                <a:spcPts val="0"/>
              </a:spcAft>
              <a:buNone/>
            </a:pPr>
            <a:endParaRPr dirty="0"/>
          </a:p>
        </p:txBody>
      </p:sp>
      <p:sp>
        <p:nvSpPr>
          <p:cNvPr id="321" name="Google Shape;3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5301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 Manuskript,</a:t>
            </a:r>
            <a:r>
              <a:rPr lang="da-DK" baseline="0" dirty="0"/>
              <a:t> del 2D (+ postkort).</a:t>
            </a:r>
          </a:p>
          <a:p>
            <a:pPr marL="171450" lvl="0" indent="-171450" algn="l" rtl="0">
              <a:spcBef>
                <a:spcPts val="0"/>
              </a:spcBef>
              <a:spcAft>
                <a:spcPts val="0"/>
              </a:spcAft>
              <a:buFontTx/>
              <a:buChar char="-"/>
            </a:pPr>
            <a:r>
              <a:rPr lang="da-DK" baseline="0" dirty="0"/>
              <a:t>Hold fast i motivationen, vær realistiske, synliggør Jeres sejre</a:t>
            </a:r>
            <a:endParaRPr dirty="0"/>
          </a:p>
        </p:txBody>
      </p:sp>
      <p:sp>
        <p:nvSpPr>
          <p:cNvPr id="328" name="Google Shape;3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647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r>
              <a:rPr lang="da-DK" baseline="0" dirty="0"/>
              <a:t> Manuskript, del 2D (+ postkort).</a:t>
            </a:r>
          </a:p>
          <a:p>
            <a:pPr marL="171450" lvl="0" indent="-171450" algn="l" rtl="0">
              <a:spcBef>
                <a:spcPts val="0"/>
              </a:spcBef>
              <a:spcAft>
                <a:spcPts val="0"/>
              </a:spcAft>
              <a:buFontTx/>
              <a:buChar char="-"/>
            </a:pPr>
            <a:r>
              <a:rPr lang="da-DK" baseline="0" dirty="0"/>
              <a:t>Elevrådets struktur, del Jer op i udvalg/ansvarsområder, forventningsafstem</a:t>
            </a:r>
          </a:p>
        </p:txBody>
      </p:sp>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72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a:t>
            </a:r>
            <a:endParaRPr dirty="0"/>
          </a:p>
        </p:txBody>
      </p:sp>
      <p:sp>
        <p:nvSpPr>
          <p:cNvPr id="298" name="Google Shape;2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34941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a:t>
            </a:r>
            <a:endParaRPr dirty="0"/>
          </a:p>
        </p:txBody>
      </p:sp>
      <p:sp>
        <p:nvSpPr>
          <p:cNvPr id="307" name="Google Shape;3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28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p>
          <a:p>
            <a:pPr marL="0" lvl="0" indent="0" algn="l" rtl="0">
              <a:spcBef>
                <a:spcPts val="0"/>
              </a:spcBef>
              <a:spcAft>
                <a:spcPts val="0"/>
              </a:spcAft>
              <a:buNone/>
            </a:pPr>
            <a:r>
              <a:rPr lang="da-DK" dirty="0"/>
              <a:t>-</a:t>
            </a:r>
            <a:r>
              <a:rPr lang="da-DK" baseline="0" dirty="0"/>
              <a:t> Det er vigtigt at forventningsafstemme. Hvordan arbejder vi bedst sammen? Hvor ofte, hvor lang tid etc.</a:t>
            </a:r>
            <a:endParaRPr dirty="0"/>
          </a:p>
        </p:txBody>
      </p:sp>
      <p:sp>
        <p:nvSpPr>
          <p:cNvPr id="343" name="Google Shape;34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7954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Amalie:</a:t>
            </a:r>
            <a:r>
              <a:rPr lang="da-DK" baseline="0" dirty="0"/>
              <a:t> Manuskript, del 2D (+ postkort).</a:t>
            </a:r>
          </a:p>
          <a:p>
            <a:pPr marL="171450" lvl="0" indent="-171450" algn="l" rtl="0">
              <a:spcBef>
                <a:spcPts val="0"/>
              </a:spcBef>
              <a:spcAft>
                <a:spcPts val="0"/>
              </a:spcAft>
              <a:buFontTx/>
              <a:buChar char="-"/>
            </a:pPr>
            <a:r>
              <a:rPr lang="da-DK" baseline="0" dirty="0"/>
              <a:t>Elevrådets struktur, del Jer op i udvalg/ansvarsområder, forventningsafstem</a:t>
            </a:r>
          </a:p>
        </p:txBody>
      </p:sp>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255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a"/>
              <a:t>Landssammenslutningen af Handelsskoleelever er en interesseorganisation, der repræsenterer handelselever på HHX, handelsskoler og merkantile erhvervsuddannelser.</a:t>
            </a:r>
            <a:endParaRPr/>
          </a:p>
          <a:p>
            <a:pPr marL="457200" lvl="0" indent="-298450" algn="l" rtl="0">
              <a:lnSpc>
                <a:spcPct val="100000"/>
              </a:lnSpc>
              <a:spcBef>
                <a:spcPts val="0"/>
              </a:spcBef>
              <a:spcAft>
                <a:spcPts val="0"/>
              </a:spcAft>
              <a:buSzPts val="1100"/>
              <a:buChar char="-"/>
            </a:pPr>
            <a:r>
              <a:rPr lang="da"/>
              <a:t>LH er en organisation der er for elever og af elever. Det betyder at LH har en demokratisk valgt bestyrelse, der består af unge, der enten selv er i gang med en handelsuddannelse eller lige er blevet færdig. På den måde kan man sige, at LH er et nationalt elevråd for handelselever. Vi arbejder målrettet på at repræsentere handelseleverne i den politiske debat og støtte elevdemokratiet.</a:t>
            </a:r>
            <a:endParaRPr/>
          </a:p>
          <a:p>
            <a:pPr marL="457200" lvl="0" indent="-298450" algn="l" rtl="0">
              <a:lnSpc>
                <a:spcPct val="100000"/>
              </a:lnSpc>
              <a:spcBef>
                <a:spcPts val="0"/>
              </a:spcBef>
              <a:spcAft>
                <a:spcPts val="0"/>
              </a:spcAft>
              <a:buSzPts val="1100"/>
              <a:buChar char="-"/>
            </a:pPr>
            <a:r>
              <a:rPr lang="da"/>
              <a:t>Vi arbejder med to ting: Politisk forandring og elevdemokrati. Vores bestyrelse og formand arbejder med politisk forandring ved at have en løbende kontakt og debat med politikere og andre interesseorganisationer. Her gør de opmærksomme på hvilke udfordringer eleverne oplever på handelsuddannelserne, og kommer med forslag til, hvordan vi kan forbedre handelselevers vilkår. Derudover arbejder vi med elevdemokrati, hvor vores ambition er at støtte elevråd i deres arbejde. Det gør vi blandt andet ved at tilbyde inspirationskurser, oplæg og nationale arrangementer, der både kan hjælpe med elevrådsarbejdet og være faglig inspiration til alle elever.</a:t>
            </a:r>
            <a:endParaRPr/>
          </a:p>
          <a:p>
            <a:pPr marL="457200" lvl="0" indent="-298450" algn="l" rtl="0">
              <a:lnSpc>
                <a:spcPct val="100000"/>
              </a:lnSpc>
              <a:spcBef>
                <a:spcPts val="0"/>
              </a:spcBef>
              <a:spcAft>
                <a:spcPts val="0"/>
              </a:spcAft>
              <a:buSzPts val="1100"/>
              <a:buChar char="-"/>
            </a:pPr>
            <a:r>
              <a:rPr lang="da"/>
              <a:t>Vi holder arrangementer i løbet af året, hvor alle handelselever på medlemsskoler er inviteret. Jeres skole eller LH betaler for transport til eller deltagelse i arrangementerne, så det koster ikke noget for jer at deltage. To gange om året holder vi Academy: Det er en inspirationsweekend, der hver gang har et fagligt relevant tema for handelselever. Senest har vi afholdt en weekend med temaet Løvens hule, hvor deltagerne har fået kompetencer inden for idéudvikling, iværksætteri, konceptpræsentation osv. Vi afholder også en medlemskonference: Her godkendes foreningens budget af medlemmerne. Det foregår over en weekend, hvor der er spændende oplæg og hyggelige aktiviteter (og en fest). Vi har også generalforsamling: Her vælges LHs bestyrelse. Handelselever der går på medlemsskoler har stemmeret, og det er her man kan få indflydelse på LH. Derudover er der spændende workshops, oplæg og aktiviteter, samt en fest om lørdagen.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da"/>
              <a:t>Til EEO og DGS:</a:t>
            </a:r>
            <a:endParaRPr/>
          </a:p>
          <a:p>
            <a:pPr marL="0" lvl="0" indent="0" algn="l" rtl="0">
              <a:lnSpc>
                <a:spcPct val="100000"/>
              </a:lnSpc>
              <a:spcBef>
                <a:spcPts val="0"/>
              </a:spcBef>
              <a:spcAft>
                <a:spcPts val="0"/>
              </a:spcAft>
              <a:buSzPts val="1100"/>
              <a:buNone/>
            </a:pPr>
            <a:r>
              <a:rPr lang="da"/>
              <a:t>Vi plejer ikke nødvendigvis at præsentere alle arrangementerne grundigt, men fokuserer på det arrangement der er rundt om hjørnet. Skriv gerne når I skal ud, så kan jeg lige skrive dato for vores næste arrangement, og hvad der er vigtigst at fortælle om :)</a:t>
            </a:r>
            <a:endParaRPr/>
          </a:p>
          <a:p>
            <a:pPr marL="0" lvl="0" indent="0" algn="l" rtl="0">
              <a:lnSpc>
                <a:spcPct val="100000"/>
              </a:lnSpc>
              <a:spcBef>
                <a:spcPts val="0"/>
              </a:spcBef>
              <a:spcAft>
                <a:spcPts val="0"/>
              </a:spcAft>
              <a:buSzPts val="1100"/>
              <a:buNone/>
            </a:pPr>
            <a:r>
              <a:rPr lang="da"/>
              <a:t>Når vi er ude har vi altid følgende materialer med:</a:t>
            </a:r>
            <a:endParaRPr/>
          </a:p>
          <a:p>
            <a:pPr marL="457200" lvl="0" indent="-298450" algn="l" rtl="0">
              <a:lnSpc>
                <a:spcPct val="100000"/>
              </a:lnSpc>
              <a:spcBef>
                <a:spcPts val="0"/>
              </a:spcBef>
              <a:spcAft>
                <a:spcPts val="0"/>
              </a:spcAft>
              <a:buSzPts val="1100"/>
              <a:buChar char="-"/>
            </a:pPr>
            <a:r>
              <a:rPr lang="da"/>
              <a:t>Elevrådshåndbog</a:t>
            </a:r>
            <a:endParaRPr/>
          </a:p>
          <a:p>
            <a:pPr marL="457200" lvl="0" indent="-298450" algn="l" rtl="0">
              <a:lnSpc>
                <a:spcPct val="100000"/>
              </a:lnSpc>
              <a:spcBef>
                <a:spcPts val="0"/>
              </a:spcBef>
              <a:spcAft>
                <a:spcPts val="0"/>
              </a:spcAft>
              <a:buSzPts val="1100"/>
              <a:buChar char="-"/>
            </a:pPr>
            <a:r>
              <a:rPr lang="da"/>
              <a:t>Kursuskatalog</a:t>
            </a:r>
            <a:endParaRPr/>
          </a:p>
          <a:p>
            <a:pPr marL="457200" lvl="0" indent="-298450" algn="l" rtl="0">
              <a:lnSpc>
                <a:spcPct val="100000"/>
              </a:lnSpc>
              <a:spcBef>
                <a:spcPts val="0"/>
              </a:spcBef>
              <a:spcAft>
                <a:spcPts val="0"/>
              </a:spcAft>
              <a:buSzPts val="1100"/>
              <a:buChar char="-"/>
            </a:pPr>
            <a:r>
              <a:rPr lang="da"/>
              <a:t>Projekthåndbog</a:t>
            </a:r>
            <a:endParaRPr/>
          </a:p>
          <a:p>
            <a:pPr marL="0" lvl="0" indent="0" algn="l" rtl="0">
              <a:lnSpc>
                <a:spcPct val="100000"/>
              </a:lnSpc>
              <a:spcBef>
                <a:spcPts val="0"/>
              </a:spcBef>
              <a:spcAft>
                <a:spcPts val="0"/>
              </a:spcAft>
              <a:buSzPts val="1100"/>
              <a:buNone/>
            </a:pPr>
            <a:r>
              <a:rPr lang="da"/>
              <a:t>Sig endelig til når I skal ud, så kommer jeg forbi med materialer :)</a:t>
            </a:r>
            <a:endParaRPr/>
          </a:p>
        </p:txBody>
      </p:sp>
    </p:spTree>
    <p:extLst>
      <p:ext uri="{BB962C8B-B14F-4D97-AF65-F5344CB8AC3E}">
        <p14:creationId xmlns:p14="http://schemas.microsoft.com/office/powerpoint/2010/main" val="2040307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955fefb49b_0_4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955fefb49b_0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64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781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 Manuskript,</a:t>
            </a:r>
            <a:r>
              <a:rPr lang="da-DK" baseline="0" dirty="0"/>
              <a:t> del 1.</a:t>
            </a:r>
            <a:endParaRPr dirty="0"/>
          </a:p>
        </p:txBody>
      </p:sp>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 Manuskript, del 1.</a:t>
            </a:r>
            <a:endParaRPr dirty="0"/>
          </a:p>
        </p:txBody>
      </p:sp>
      <p:sp>
        <p:nvSpPr>
          <p:cNvPr id="232" name="Google Shape;2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14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a-DK" dirty="0"/>
              <a:t>Benjamin</a:t>
            </a:r>
            <a:endParaRPr dirty="0"/>
          </a:p>
        </p:txBody>
      </p:sp>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56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Calibri"/>
              <a:buNone/>
            </a:pPr>
            <a:r>
              <a:rPr lang="da-DK" dirty="0"/>
              <a:t>Benjamin: Inspiration fra</a:t>
            </a:r>
            <a:r>
              <a:rPr lang="da-DK" baseline="0" dirty="0"/>
              <a:t> Manuskript, del 2A</a:t>
            </a:r>
            <a:r>
              <a:rPr lang="da-DK" baseline="0" dirty="0" smtClean="0"/>
              <a:t>.</a:t>
            </a:r>
          </a:p>
          <a:p>
            <a:pPr marL="158750" lvl="0" indent="0" algn="l" rtl="0">
              <a:spcBef>
                <a:spcPts val="0"/>
              </a:spcBef>
              <a:spcAft>
                <a:spcPts val="0"/>
              </a:spcAft>
              <a:buClr>
                <a:schemeClr val="dk1"/>
              </a:buClr>
              <a:buSzPts val="1100"/>
              <a:buFont typeface="Calibri"/>
              <a:buNone/>
            </a:pPr>
            <a:endParaRPr lang="da-DK" dirty="0"/>
          </a:p>
          <a:p>
            <a:pPr marL="158750" lvl="0" indent="0" algn="l" rtl="0">
              <a:spcBef>
                <a:spcPts val="0"/>
              </a:spcBef>
              <a:spcAft>
                <a:spcPts val="0"/>
              </a:spcAft>
              <a:buClr>
                <a:schemeClr val="dk1"/>
              </a:buClr>
              <a:buSzPts val="1100"/>
              <a:buFont typeface="Calibri"/>
              <a:buNone/>
            </a:pPr>
            <a:r>
              <a:rPr lang="da-DK" dirty="0"/>
              <a:t>Hvordan arbejder vi nationalt</a:t>
            </a:r>
            <a:r>
              <a:rPr lang="da-DK" dirty="0" smtClean="0"/>
              <a:t>?</a:t>
            </a:r>
            <a:endParaRPr dirty="0"/>
          </a:p>
          <a:p>
            <a:pPr marL="457200" lvl="0" indent="-298450" algn="l" rtl="0">
              <a:spcBef>
                <a:spcPts val="0"/>
              </a:spcBef>
              <a:spcAft>
                <a:spcPts val="0"/>
              </a:spcAft>
              <a:buClr>
                <a:schemeClr val="dk1"/>
              </a:buClr>
              <a:buSzPts val="1100"/>
              <a:buFont typeface="Calibri"/>
              <a:buChar char="-"/>
            </a:pPr>
            <a:r>
              <a:rPr lang="da-DK" dirty="0"/>
              <a:t>3 store nationale aktiviteter pr. år</a:t>
            </a:r>
            <a:endParaRPr dirty="0"/>
          </a:p>
          <a:p>
            <a:pPr marL="457200" lvl="0" indent="-298450" algn="l" rtl="0">
              <a:spcBef>
                <a:spcPts val="0"/>
              </a:spcBef>
              <a:spcAft>
                <a:spcPts val="0"/>
              </a:spcAft>
              <a:buClr>
                <a:schemeClr val="dk1"/>
              </a:buClr>
              <a:buSzPts val="1100"/>
              <a:buFont typeface="Calibri"/>
              <a:buChar char="-"/>
            </a:pPr>
            <a:r>
              <a:rPr lang="da-DK" dirty="0"/>
              <a:t>Kongres: Højeste myndighed, store beslutninger</a:t>
            </a:r>
          </a:p>
          <a:p>
            <a:pPr marL="914400" lvl="1" indent="-298450" algn="l" rtl="0">
              <a:spcBef>
                <a:spcPts val="0"/>
              </a:spcBef>
              <a:spcAft>
                <a:spcPts val="0"/>
              </a:spcAft>
              <a:buClr>
                <a:schemeClr val="dk1"/>
              </a:buClr>
              <a:buSzPts val="1100"/>
              <a:buFont typeface="Calibri"/>
              <a:buChar char="-"/>
            </a:pPr>
            <a:r>
              <a:rPr lang="da-DK" dirty="0"/>
              <a:t>Næste Kongres til oktober, sørg for at deltage med delegerede og få indflydelse!</a:t>
            </a:r>
            <a:endParaRPr dirty="0"/>
          </a:p>
          <a:p>
            <a:pPr marL="457200" lvl="0" indent="-298450" algn="l" rtl="0">
              <a:spcBef>
                <a:spcPts val="0"/>
              </a:spcBef>
              <a:spcAft>
                <a:spcPts val="0"/>
              </a:spcAft>
              <a:buClr>
                <a:schemeClr val="dk1"/>
              </a:buClr>
              <a:buSzPts val="1100"/>
              <a:buFont typeface="Calibri"/>
              <a:buChar char="-"/>
            </a:pPr>
            <a:r>
              <a:rPr lang="da-DK" dirty="0"/>
              <a:t>Landsmøde: Opfølgning på kongres</a:t>
            </a:r>
            <a:endParaRPr dirty="0"/>
          </a:p>
          <a:p>
            <a:pPr marL="457200" lvl="0" indent="-298450" algn="l" rtl="0">
              <a:spcBef>
                <a:spcPts val="0"/>
              </a:spcBef>
              <a:spcAft>
                <a:spcPts val="0"/>
              </a:spcAft>
              <a:buClr>
                <a:schemeClr val="dk1"/>
              </a:buClr>
              <a:buSzPts val="1100"/>
              <a:buFont typeface="Calibri"/>
              <a:buChar char="-"/>
            </a:pPr>
            <a:r>
              <a:rPr lang="da-DK" dirty="0"/>
              <a:t>Sommerlejr: Personlig udvikling</a:t>
            </a:r>
            <a:endParaRPr dirty="0"/>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645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08:50-08:55 STORMØDE: del 2A (5 minutter) </a:t>
            </a:r>
            <a:endParaRPr/>
          </a:p>
        </p:txBody>
      </p:sp>
      <p:sp>
        <p:nvSpPr>
          <p:cNvPr id="417" name="Google Shape;4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784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962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04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www.eeo.dk/" TargetMode="External"/><Relationship Id="rId4"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www.eeo.dk/" TargetMode="External"/><Relationship Id="rId4" Type="http://schemas.openxmlformats.org/officeDocument/2006/relationships/image" Target="../media/image5.jp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http://www.eeo.dk/" TargetMode="External"/><Relationship Id="rId4" Type="http://schemas.openxmlformats.org/officeDocument/2006/relationships/image" Target="../media/image5.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hyperlink" Target="http://www.eeo.dk/" TargetMode="External"/><Relationship Id="rId4" Type="http://schemas.openxmlformats.org/officeDocument/2006/relationships/image" Target="../media/image23.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slide" type="title">
  <p:cSld name="Titelslid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1342465" y="2069730"/>
            <a:ext cx="7897720" cy="6578969"/>
          </a:xfrm>
          <a:prstGeom prst="rect">
            <a:avLst/>
          </a:prstGeom>
          <a:noFill/>
          <a:ln>
            <a:noFill/>
          </a:ln>
        </p:spPr>
      </p:pic>
      <p:sp>
        <p:nvSpPr>
          <p:cNvPr id="15" name="Google Shape;15;p2"/>
          <p:cNvSpPr txBox="1">
            <a:spLocks noGrp="1"/>
          </p:cNvSpPr>
          <p:nvPr>
            <p:ph type="ctrTitle"/>
          </p:nvPr>
        </p:nvSpPr>
        <p:spPr>
          <a:xfrm>
            <a:off x="6321057" y="2069731"/>
            <a:ext cx="5032743" cy="153230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Raleway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6321057" y="3641726"/>
            <a:ext cx="5032744"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rotWithShape="1">
          <a:blip r:embed="rId3">
            <a:alphaModFix/>
          </a:blip>
          <a:srcRect/>
          <a:stretch/>
        </p:blipFill>
        <p:spPr>
          <a:xfrm>
            <a:off x="419847" y="419422"/>
            <a:ext cx="2834341" cy="437936"/>
          </a:xfrm>
          <a:prstGeom prst="rect">
            <a:avLst/>
          </a:prstGeom>
          <a:noFill/>
          <a:ln>
            <a:noFill/>
          </a:ln>
        </p:spPr>
      </p:pic>
    </p:spTree>
    <p:extLst>
      <p:ext uri="{BB962C8B-B14F-4D97-AF65-F5344CB8AC3E}">
        <p14:creationId xmlns:p14="http://schemas.microsoft.com/office/powerpoint/2010/main" val="60903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Sammenligning">
  <p:cSld name="10_Sammenligning">
    <p:spTree>
      <p:nvGrpSpPr>
        <p:cNvPr id="1" name="Shape 72"/>
        <p:cNvGrpSpPr/>
        <p:nvPr/>
      </p:nvGrpSpPr>
      <p:grpSpPr>
        <a:xfrm>
          <a:off x="0" y="0"/>
          <a:ext cx="0" cy="0"/>
          <a:chOff x="0" y="0"/>
          <a:chExt cx="0" cy="0"/>
        </a:xfrm>
      </p:grpSpPr>
      <p:sp>
        <p:nvSpPr>
          <p:cNvPr id="73" name="Google Shape;73;p11"/>
          <p:cNvSpPr/>
          <p:nvPr/>
        </p:nvSpPr>
        <p:spPr>
          <a:xfrm>
            <a:off x="152400" y="135467"/>
            <a:ext cx="5672667" cy="65193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74;p11"/>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1"/>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76" name="Google Shape;76;p11"/>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11"/>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184818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Afsnitsoverskrift" type="secHead">
  <p:cSld name="Afsnitsoverskrift">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677335" y="2700867"/>
            <a:ext cx="8596800" cy="18264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accent1"/>
              </a:buClr>
              <a:buSzPts val="3000"/>
              <a:buFont typeface="Trebuchet MS"/>
              <a:buNone/>
              <a:defRPr sz="40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4"/>
          <p:cNvSpPr txBox="1">
            <a:spLocks noGrp="1"/>
          </p:cNvSpPr>
          <p:nvPr>
            <p:ph type="body" idx="1"/>
          </p:nvPr>
        </p:nvSpPr>
        <p:spPr>
          <a:xfrm>
            <a:off x="677335" y="4527448"/>
            <a:ext cx="8596800" cy="8604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1200"/>
              <a:buNone/>
              <a:defRPr sz="2000">
                <a:solidFill>
                  <a:srgbClr val="7F7F7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48" name="Google Shape;48;p4"/>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49" name="Google Shape;49;p4"/>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50" name="Google Shape;50;p4"/>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13137719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o indholdsobjekter" type="twoObj">
  <p:cSld name="To indholdsobjekter">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5"/>
          <p:cNvSpPr txBox="1">
            <a:spLocks noGrp="1"/>
          </p:cNvSpPr>
          <p:nvPr>
            <p:ph type="body" idx="1"/>
          </p:nvPr>
        </p:nvSpPr>
        <p:spPr>
          <a:xfrm>
            <a:off x="677333" y="2160589"/>
            <a:ext cx="4184000" cy="3880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54" name="Google Shape;54;p5"/>
          <p:cNvSpPr txBox="1">
            <a:spLocks noGrp="1"/>
          </p:cNvSpPr>
          <p:nvPr>
            <p:ph type="body" idx="2"/>
          </p:nvPr>
        </p:nvSpPr>
        <p:spPr>
          <a:xfrm>
            <a:off x="5089969" y="2160589"/>
            <a:ext cx="4184000" cy="3880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55" name="Google Shape;55;p5"/>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56" name="Google Shape;56;p5"/>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57" name="Google Shape;57;p5"/>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2427250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ammenligning" type="twoTxTwoObj">
  <p:cSld name="Sammenligning">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accent1"/>
              </a:buClr>
              <a:buSzPts val="2700"/>
              <a:buFont typeface="Trebuchet M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6"/>
          <p:cNvSpPr txBox="1">
            <a:spLocks noGrp="1"/>
          </p:cNvSpPr>
          <p:nvPr>
            <p:ph type="body" idx="1"/>
          </p:nvPr>
        </p:nvSpPr>
        <p:spPr>
          <a:xfrm>
            <a:off x="675745" y="2160983"/>
            <a:ext cx="4185600" cy="5764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067"/>
              </a:spcBef>
              <a:spcAft>
                <a:spcPts val="0"/>
              </a:spcAft>
              <a:buSzPts val="1400"/>
              <a:buNone/>
              <a:defRPr sz="2400" b="0"/>
            </a:lvl1pPr>
            <a:lvl2pPr marL="1219170" lvl="1" indent="-304792" algn="l">
              <a:lnSpc>
                <a:spcPct val="100000"/>
              </a:lnSpc>
              <a:spcBef>
                <a:spcPts val="1067"/>
              </a:spcBef>
              <a:spcAft>
                <a:spcPts val="0"/>
              </a:spcAft>
              <a:buSzPts val="1200"/>
              <a:buNone/>
              <a:defRPr sz="2000" b="1"/>
            </a:lvl2pPr>
            <a:lvl3pPr marL="1828754" lvl="2" indent="-304792" algn="l">
              <a:lnSpc>
                <a:spcPct val="100000"/>
              </a:lnSpc>
              <a:spcBef>
                <a:spcPts val="1067"/>
              </a:spcBef>
              <a:spcAft>
                <a:spcPts val="0"/>
              </a:spcAft>
              <a:buSzPts val="1100"/>
              <a:buNone/>
              <a:defRPr sz="1867" b="1"/>
            </a:lvl3pPr>
            <a:lvl4pPr marL="2438339" lvl="3" indent="-304792" algn="l">
              <a:lnSpc>
                <a:spcPct val="100000"/>
              </a:lnSpc>
              <a:spcBef>
                <a:spcPts val="1067"/>
              </a:spcBef>
              <a:spcAft>
                <a:spcPts val="0"/>
              </a:spcAft>
              <a:buSzPts val="1000"/>
              <a:buNone/>
              <a:defRPr sz="1600" b="1"/>
            </a:lvl4pPr>
            <a:lvl5pPr marL="3047924" lvl="4" indent="-304792" algn="l">
              <a:lnSpc>
                <a:spcPct val="100000"/>
              </a:lnSpc>
              <a:spcBef>
                <a:spcPts val="1067"/>
              </a:spcBef>
              <a:spcAft>
                <a:spcPts val="0"/>
              </a:spcAft>
              <a:buSzPts val="1000"/>
              <a:buNone/>
              <a:defRPr sz="1600" b="1"/>
            </a:lvl5pPr>
            <a:lvl6pPr marL="3657509" lvl="5" indent="-304792" algn="l">
              <a:lnSpc>
                <a:spcPct val="100000"/>
              </a:lnSpc>
              <a:spcBef>
                <a:spcPts val="1067"/>
              </a:spcBef>
              <a:spcAft>
                <a:spcPts val="0"/>
              </a:spcAft>
              <a:buSzPts val="1000"/>
              <a:buNone/>
              <a:defRPr sz="1600" b="1"/>
            </a:lvl6pPr>
            <a:lvl7pPr marL="4267093" lvl="6" indent="-304792" algn="l">
              <a:lnSpc>
                <a:spcPct val="100000"/>
              </a:lnSpc>
              <a:spcBef>
                <a:spcPts val="1067"/>
              </a:spcBef>
              <a:spcAft>
                <a:spcPts val="0"/>
              </a:spcAft>
              <a:buSzPts val="1000"/>
              <a:buNone/>
              <a:defRPr sz="1600" b="1"/>
            </a:lvl7pPr>
            <a:lvl8pPr marL="4876678" lvl="7" indent="-304792" algn="l">
              <a:lnSpc>
                <a:spcPct val="100000"/>
              </a:lnSpc>
              <a:spcBef>
                <a:spcPts val="1067"/>
              </a:spcBef>
              <a:spcAft>
                <a:spcPts val="0"/>
              </a:spcAft>
              <a:buSzPts val="1000"/>
              <a:buNone/>
              <a:defRPr sz="1600" b="1"/>
            </a:lvl8pPr>
            <a:lvl9pPr marL="5486263" lvl="8" indent="-304792" algn="l">
              <a:lnSpc>
                <a:spcPct val="100000"/>
              </a:lnSpc>
              <a:spcBef>
                <a:spcPts val="1067"/>
              </a:spcBef>
              <a:spcAft>
                <a:spcPts val="0"/>
              </a:spcAft>
              <a:buSzPts val="1000"/>
              <a:buNone/>
              <a:defRPr sz="1600" b="1"/>
            </a:lvl9pPr>
          </a:lstStyle>
          <a:p>
            <a:endParaRPr/>
          </a:p>
        </p:txBody>
      </p:sp>
      <p:sp>
        <p:nvSpPr>
          <p:cNvPr id="61" name="Google Shape;61;p6"/>
          <p:cNvSpPr txBox="1">
            <a:spLocks noGrp="1"/>
          </p:cNvSpPr>
          <p:nvPr>
            <p:ph type="body" idx="2"/>
          </p:nvPr>
        </p:nvSpPr>
        <p:spPr>
          <a:xfrm>
            <a:off x="675745" y="2737245"/>
            <a:ext cx="4185600" cy="33040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62" name="Google Shape;62;p6"/>
          <p:cNvSpPr txBox="1">
            <a:spLocks noGrp="1"/>
          </p:cNvSpPr>
          <p:nvPr>
            <p:ph type="body" idx="3"/>
          </p:nvPr>
        </p:nvSpPr>
        <p:spPr>
          <a:xfrm>
            <a:off x="5088383" y="2160983"/>
            <a:ext cx="4185600" cy="5764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067"/>
              </a:spcBef>
              <a:spcAft>
                <a:spcPts val="0"/>
              </a:spcAft>
              <a:buSzPts val="1400"/>
              <a:buNone/>
              <a:defRPr sz="2400" b="0"/>
            </a:lvl1pPr>
            <a:lvl2pPr marL="1219170" lvl="1" indent="-304792" algn="l">
              <a:lnSpc>
                <a:spcPct val="100000"/>
              </a:lnSpc>
              <a:spcBef>
                <a:spcPts val="1067"/>
              </a:spcBef>
              <a:spcAft>
                <a:spcPts val="0"/>
              </a:spcAft>
              <a:buSzPts val="1200"/>
              <a:buNone/>
              <a:defRPr sz="2000" b="1"/>
            </a:lvl2pPr>
            <a:lvl3pPr marL="1828754" lvl="2" indent="-304792" algn="l">
              <a:lnSpc>
                <a:spcPct val="100000"/>
              </a:lnSpc>
              <a:spcBef>
                <a:spcPts val="1067"/>
              </a:spcBef>
              <a:spcAft>
                <a:spcPts val="0"/>
              </a:spcAft>
              <a:buSzPts val="1100"/>
              <a:buNone/>
              <a:defRPr sz="1867" b="1"/>
            </a:lvl3pPr>
            <a:lvl4pPr marL="2438339" lvl="3" indent="-304792" algn="l">
              <a:lnSpc>
                <a:spcPct val="100000"/>
              </a:lnSpc>
              <a:spcBef>
                <a:spcPts val="1067"/>
              </a:spcBef>
              <a:spcAft>
                <a:spcPts val="0"/>
              </a:spcAft>
              <a:buSzPts val="1000"/>
              <a:buNone/>
              <a:defRPr sz="1600" b="1"/>
            </a:lvl4pPr>
            <a:lvl5pPr marL="3047924" lvl="4" indent="-304792" algn="l">
              <a:lnSpc>
                <a:spcPct val="100000"/>
              </a:lnSpc>
              <a:spcBef>
                <a:spcPts val="1067"/>
              </a:spcBef>
              <a:spcAft>
                <a:spcPts val="0"/>
              </a:spcAft>
              <a:buSzPts val="1000"/>
              <a:buNone/>
              <a:defRPr sz="1600" b="1"/>
            </a:lvl5pPr>
            <a:lvl6pPr marL="3657509" lvl="5" indent="-304792" algn="l">
              <a:lnSpc>
                <a:spcPct val="100000"/>
              </a:lnSpc>
              <a:spcBef>
                <a:spcPts val="1067"/>
              </a:spcBef>
              <a:spcAft>
                <a:spcPts val="0"/>
              </a:spcAft>
              <a:buSzPts val="1000"/>
              <a:buNone/>
              <a:defRPr sz="1600" b="1"/>
            </a:lvl6pPr>
            <a:lvl7pPr marL="4267093" lvl="6" indent="-304792" algn="l">
              <a:lnSpc>
                <a:spcPct val="100000"/>
              </a:lnSpc>
              <a:spcBef>
                <a:spcPts val="1067"/>
              </a:spcBef>
              <a:spcAft>
                <a:spcPts val="0"/>
              </a:spcAft>
              <a:buSzPts val="1000"/>
              <a:buNone/>
              <a:defRPr sz="1600" b="1"/>
            </a:lvl7pPr>
            <a:lvl8pPr marL="4876678" lvl="7" indent="-304792" algn="l">
              <a:lnSpc>
                <a:spcPct val="100000"/>
              </a:lnSpc>
              <a:spcBef>
                <a:spcPts val="1067"/>
              </a:spcBef>
              <a:spcAft>
                <a:spcPts val="0"/>
              </a:spcAft>
              <a:buSzPts val="1000"/>
              <a:buNone/>
              <a:defRPr sz="1600" b="1"/>
            </a:lvl8pPr>
            <a:lvl9pPr marL="5486263" lvl="8" indent="-304792" algn="l">
              <a:lnSpc>
                <a:spcPct val="100000"/>
              </a:lnSpc>
              <a:spcBef>
                <a:spcPts val="1067"/>
              </a:spcBef>
              <a:spcAft>
                <a:spcPts val="0"/>
              </a:spcAft>
              <a:buSzPts val="1000"/>
              <a:buNone/>
              <a:defRPr sz="1600" b="1"/>
            </a:lvl9pPr>
          </a:lstStyle>
          <a:p>
            <a:endParaRPr/>
          </a:p>
        </p:txBody>
      </p:sp>
      <p:sp>
        <p:nvSpPr>
          <p:cNvPr id="63" name="Google Shape;63;p6"/>
          <p:cNvSpPr txBox="1">
            <a:spLocks noGrp="1"/>
          </p:cNvSpPr>
          <p:nvPr>
            <p:ph type="body" idx="4"/>
          </p:nvPr>
        </p:nvSpPr>
        <p:spPr>
          <a:xfrm>
            <a:off x="5088384" y="2737245"/>
            <a:ext cx="4185600" cy="33040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64" name="Google Shape;64;p6"/>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65" name="Google Shape;65;p6"/>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66" name="Google Shape;66;p6"/>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1306441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Kun titel" type="titleOnly">
  <p:cSld name="Kun titel">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7"/>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70" name="Google Shape;70;p7"/>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71" name="Google Shape;71;p7"/>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34241988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om" type="blank">
  <p:cSld name="Tom">
    <p:spTree>
      <p:nvGrpSpPr>
        <p:cNvPr id="1" name="Shape 72"/>
        <p:cNvGrpSpPr/>
        <p:nvPr/>
      </p:nvGrpSpPr>
      <p:grpSpPr>
        <a:xfrm>
          <a:off x="0" y="0"/>
          <a:ext cx="0" cy="0"/>
          <a:chOff x="0" y="0"/>
          <a:chExt cx="0" cy="0"/>
        </a:xfrm>
      </p:grpSpPr>
      <p:sp>
        <p:nvSpPr>
          <p:cNvPr id="73" name="Google Shape;73;p8"/>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74" name="Google Shape;74;p8"/>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75" name="Google Shape;75;p8"/>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3128343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ndhold med billedtekst" type="objTx">
  <p:cSld name="Indhold med billedteks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3" y="1498604"/>
            <a:ext cx="3854400" cy="12784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accent1"/>
              </a:buClr>
              <a:buSzPts val="1500"/>
              <a:buFont typeface="Trebuchet MS"/>
              <a:buNone/>
              <a:defRPr sz="2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9"/>
          <p:cNvSpPr txBox="1">
            <a:spLocks noGrp="1"/>
          </p:cNvSpPr>
          <p:nvPr>
            <p:ph type="body" idx="1"/>
          </p:nvPr>
        </p:nvSpPr>
        <p:spPr>
          <a:xfrm>
            <a:off x="4760461" y="514924"/>
            <a:ext cx="4513600" cy="55264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79" name="Google Shape;79;p9"/>
          <p:cNvSpPr txBox="1">
            <a:spLocks noGrp="1"/>
          </p:cNvSpPr>
          <p:nvPr>
            <p:ph type="body" idx="2"/>
          </p:nvPr>
        </p:nvSpPr>
        <p:spPr>
          <a:xfrm>
            <a:off x="677333" y="2777069"/>
            <a:ext cx="3854400" cy="25844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800"/>
              <a:buNone/>
              <a:defRPr sz="1467"/>
            </a:lvl1pPr>
            <a:lvl2pPr marL="1219170" lvl="1" indent="-304792" algn="l">
              <a:lnSpc>
                <a:spcPct val="100000"/>
              </a:lnSpc>
              <a:spcBef>
                <a:spcPts val="1067"/>
              </a:spcBef>
              <a:spcAft>
                <a:spcPts val="0"/>
              </a:spcAft>
              <a:buSzPts val="800"/>
              <a:buNone/>
              <a:defRPr sz="1467"/>
            </a:lvl2pPr>
            <a:lvl3pPr marL="1828754" lvl="2" indent="-304792" algn="l">
              <a:lnSpc>
                <a:spcPct val="100000"/>
              </a:lnSpc>
              <a:spcBef>
                <a:spcPts val="1067"/>
              </a:spcBef>
              <a:spcAft>
                <a:spcPts val="0"/>
              </a:spcAft>
              <a:buSzPts val="700"/>
              <a:buNone/>
              <a:defRPr sz="1200"/>
            </a:lvl3pPr>
            <a:lvl4pPr marL="2438339" lvl="3" indent="-304792" algn="l">
              <a:lnSpc>
                <a:spcPct val="100000"/>
              </a:lnSpc>
              <a:spcBef>
                <a:spcPts val="1067"/>
              </a:spcBef>
              <a:spcAft>
                <a:spcPts val="0"/>
              </a:spcAft>
              <a:buSzPts val="600"/>
              <a:buNone/>
              <a:defRPr sz="1067"/>
            </a:lvl4pPr>
            <a:lvl5pPr marL="3047924" lvl="4" indent="-304792" algn="l">
              <a:lnSpc>
                <a:spcPct val="100000"/>
              </a:lnSpc>
              <a:spcBef>
                <a:spcPts val="1067"/>
              </a:spcBef>
              <a:spcAft>
                <a:spcPts val="0"/>
              </a:spcAft>
              <a:buSzPts val="600"/>
              <a:buNone/>
              <a:defRPr sz="1067"/>
            </a:lvl5pPr>
            <a:lvl6pPr marL="3657509" lvl="5" indent="-304792" algn="l">
              <a:lnSpc>
                <a:spcPct val="100000"/>
              </a:lnSpc>
              <a:spcBef>
                <a:spcPts val="1067"/>
              </a:spcBef>
              <a:spcAft>
                <a:spcPts val="0"/>
              </a:spcAft>
              <a:buSzPts val="600"/>
              <a:buNone/>
              <a:defRPr sz="1067"/>
            </a:lvl6pPr>
            <a:lvl7pPr marL="4267093" lvl="6" indent="-304792" algn="l">
              <a:lnSpc>
                <a:spcPct val="100000"/>
              </a:lnSpc>
              <a:spcBef>
                <a:spcPts val="1067"/>
              </a:spcBef>
              <a:spcAft>
                <a:spcPts val="0"/>
              </a:spcAft>
              <a:buSzPts val="600"/>
              <a:buNone/>
              <a:defRPr sz="1067"/>
            </a:lvl7pPr>
            <a:lvl8pPr marL="4876678" lvl="7" indent="-304792" algn="l">
              <a:lnSpc>
                <a:spcPct val="100000"/>
              </a:lnSpc>
              <a:spcBef>
                <a:spcPts val="1067"/>
              </a:spcBef>
              <a:spcAft>
                <a:spcPts val="0"/>
              </a:spcAft>
              <a:buSzPts val="600"/>
              <a:buNone/>
              <a:defRPr sz="1067"/>
            </a:lvl8pPr>
            <a:lvl9pPr marL="5486263" lvl="8" indent="-304792" algn="l">
              <a:lnSpc>
                <a:spcPct val="100000"/>
              </a:lnSpc>
              <a:spcBef>
                <a:spcPts val="1067"/>
              </a:spcBef>
              <a:spcAft>
                <a:spcPts val="0"/>
              </a:spcAft>
              <a:buSzPts val="600"/>
              <a:buNone/>
              <a:defRPr sz="1067"/>
            </a:lvl9pPr>
          </a:lstStyle>
          <a:p>
            <a:endParaRPr/>
          </a:p>
        </p:txBody>
      </p:sp>
      <p:sp>
        <p:nvSpPr>
          <p:cNvPr id="80" name="Google Shape;80;p9"/>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81" name="Google Shape;81;p9"/>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82" name="Google Shape;82;p9"/>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3297976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llede med billedtekst" type="picTx">
  <p:cSld name="Billede med billedteks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3" y="4800600"/>
            <a:ext cx="8596800" cy="5668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accent1"/>
              </a:buClr>
              <a:buSzPts val="1800"/>
              <a:buFont typeface="Trebuchet MS"/>
              <a:buNone/>
              <a:defRPr sz="24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0"/>
          <p:cNvSpPr>
            <a:spLocks noGrp="1"/>
          </p:cNvSpPr>
          <p:nvPr>
            <p:ph type="pic" idx="2"/>
          </p:nvPr>
        </p:nvSpPr>
        <p:spPr>
          <a:xfrm>
            <a:off x="677333" y="609600"/>
            <a:ext cx="8596800" cy="38456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lnSpc>
                <a:spcPct val="100000"/>
              </a:lnSpc>
              <a:spcBef>
                <a:spcPts val="1067"/>
              </a:spcBef>
              <a:spcAft>
                <a:spcPts val="0"/>
              </a:spcAft>
              <a:buClr>
                <a:schemeClr val="accent1"/>
              </a:buClr>
              <a:buSzPts val="100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0"/>
          <p:cNvSpPr txBox="1">
            <a:spLocks noGrp="1"/>
          </p:cNvSpPr>
          <p:nvPr>
            <p:ph type="body" idx="1"/>
          </p:nvPr>
        </p:nvSpPr>
        <p:spPr>
          <a:xfrm>
            <a:off x="677333" y="5367337"/>
            <a:ext cx="8596800" cy="6740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700"/>
              <a:buNone/>
              <a:defRPr sz="1200"/>
            </a:lvl1pPr>
            <a:lvl2pPr marL="1219170" lvl="1" indent="-304792" algn="l">
              <a:lnSpc>
                <a:spcPct val="100000"/>
              </a:lnSpc>
              <a:spcBef>
                <a:spcPts val="1067"/>
              </a:spcBef>
              <a:spcAft>
                <a:spcPts val="0"/>
              </a:spcAft>
              <a:buSzPts val="700"/>
              <a:buNone/>
              <a:defRPr sz="1200"/>
            </a:lvl2pPr>
            <a:lvl3pPr marL="1828754" lvl="2" indent="-304792" algn="l">
              <a:lnSpc>
                <a:spcPct val="100000"/>
              </a:lnSpc>
              <a:spcBef>
                <a:spcPts val="1067"/>
              </a:spcBef>
              <a:spcAft>
                <a:spcPts val="0"/>
              </a:spcAft>
              <a:buSzPts val="600"/>
              <a:buNone/>
              <a:defRPr sz="1067"/>
            </a:lvl3pPr>
            <a:lvl4pPr marL="2438339" lvl="3" indent="-304792" algn="l">
              <a:lnSpc>
                <a:spcPct val="100000"/>
              </a:lnSpc>
              <a:spcBef>
                <a:spcPts val="1067"/>
              </a:spcBef>
              <a:spcAft>
                <a:spcPts val="0"/>
              </a:spcAft>
              <a:buSzPts val="500"/>
              <a:buNone/>
              <a:defRPr sz="933"/>
            </a:lvl4pPr>
            <a:lvl5pPr marL="3047924" lvl="4" indent="-304792" algn="l">
              <a:lnSpc>
                <a:spcPct val="100000"/>
              </a:lnSpc>
              <a:spcBef>
                <a:spcPts val="1067"/>
              </a:spcBef>
              <a:spcAft>
                <a:spcPts val="0"/>
              </a:spcAft>
              <a:buSzPts val="500"/>
              <a:buNone/>
              <a:defRPr sz="933"/>
            </a:lvl5pPr>
            <a:lvl6pPr marL="3657509" lvl="5" indent="-304792" algn="l">
              <a:lnSpc>
                <a:spcPct val="100000"/>
              </a:lnSpc>
              <a:spcBef>
                <a:spcPts val="1067"/>
              </a:spcBef>
              <a:spcAft>
                <a:spcPts val="0"/>
              </a:spcAft>
              <a:buSzPts val="500"/>
              <a:buNone/>
              <a:defRPr sz="933"/>
            </a:lvl6pPr>
            <a:lvl7pPr marL="4267093" lvl="6" indent="-304792" algn="l">
              <a:lnSpc>
                <a:spcPct val="100000"/>
              </a:lnSpc>
              <a:spcBef>
                <a:spcPts val="1067"/>
              </a:spcBef>
              <a:spcAft>
                <a:spcPts val="0"/>
              </a:spcAft>
              <a:buSzPts val="500"/>
              <a:buNone/>
              <a:defRPr sz="933"/>
            </a:lvl7pPr>
            <a:lvl8pPr marL="4876678" lvl="7" indent="-304792" algn="l">
              <a:lnSpc>
                <a:spcPct val="100000"/>
              </a:lnSpc>
              <a:spcBef>
                <a:spcPts val="1067"/>
              </a:spcBef>
              <a:spcAft>
                <a:spcPts val="0"/>
              </a:spcAft>
              <a:buSzPts val="500"/>
              <a:buNone/>
              <a:defRPr sz="933"/>
            </a:lvl8pPr>
            <a:lvl9pPr marL="5486263" lvl="8" indent="-304792" algn="l">
              <a:lnSpc>
                <a:spcPct val="100000"/>
              </a:lnSpc>
              <a:spcBef>
                <a:spcPts val="1067"/>
              </a:spcBef>
              <a:spcAft>
                <a:spcPts val="0"/>
              </a:spcAft>
              <a:buSzPts val="500"/>
              <a:buNone/>
              <a:defRPr sz="933"/>
            </a:lvl9pPr>
          </a:lstStyle>
          <a:p>
            <a:endParaRPr/>
          </a:p>
        </p:txBody>
      </p:sp>
      <p:sp>
        <p:nvSpPr>
          <p:cNvPr id="87" name="Google Shape;87;p10"/>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88" name="Google Shape;88;p10"/>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
        <p:nvSpPr>
          <p:cNvPr id="89" name="Google Shape;89;p10"/>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Tree>
    <p:extLst>
      <p:ext uri="{BB962C8B-B14F-4D97-AF65-F5344CB8AC3E}">
        <p14:creationId xmlns:p14="http://schemas.microsoft.com/office/powerpoint/2010/main" val="2902593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el og billedtekst">
  <p:cSld name="Titel og billedtekst">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800" cy="3403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3300"/>
              <a:buFont typeface="Trebuchet MS"/>
              <a:buNone/>
              <a:defRPr sz="4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1"/>
          <p:cNvSpPr txBox="1">
            <a:spLocks noGrp="1"/>
          </p:cNvSpPr>
          <p:nvPr>
            <p:ph type="body" idx="1"/>
          </p:nvPr>
        </p:nvSpPr>
        <p:spPr>
          <a:xfrm>
            <a:off x="677335" y="4470400"/>
            <a:ext cx="8596800" cy="1570800"/>
          </a:xfrm>
          <a:prstGeom prst="rect">
            <a:avLst/>
          </a:prstGeom>
          <a:noFill/>
          <a:ln>
            <a:noFill/>
          </a:ln>
        </p:spPr>
        <p:txBody>
          <a:bodyPr spcFirstLastPara="1" wrap="square" lIns="68575" tIns="34275" rIns="68575" bIns="34275" anchor="ctr" anchorCtr="0">
            <a:noAutofit/>
          </a:bodyPr>
          <a:lstStyle>
            <a:lvl1pPr marL="609585" lvl="0" indent="-304792" algn="l">
              <a:lnSpc>
                <a:spcPct val="100000"/>
              </a:lnSpc>
              <a:spcBef>
                <a:spcPts val="1067"/>
              </a:spcBef>
              <a:spcAft>
                <a:spcPts val="0"/>
              </a:spcAft>
              <a:buSzPts val="1100"/>
              <a:buNone/>
              <a:defRPr sz="1867">
                <a:solidFill>
                  <a:srgbClr val="3F3F3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93" name="Google Shape;93;p11"/>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94" name="Google Shape;94;p11"/>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95" name="Google Shape;95;p11"/>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568266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itat med billedtekst">
  <p:cSld name="Citat med billedtekst">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3" y="609600"/>
            <a:ext cx="8094000" cy="3022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3300"/>
              <a:buFont typeface="Trebuchet MS"/>
              <a:buNone/>
              <a:defRPr sz="4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12"/>
          <p:cNvSpPr txBox="1">
            <a:spLocks noGrp="1"/>
          </p:cNvSpPr>
          <p:nvPr>
            <p:ph type="body" idx="1"/>
          </p:nvPr>
        </p:nvSpPr>
        <p:spPr>
          <a:xfrm>
            <a:off x="1366139" y="3632200"/>
            <a:ext cx="7224400" cy="381200"/>
          </a:xfrm>
          <a:prstGeom prst="rect">
            <a:avLst/>
          </a:prstGeom>
          <a:noFill/>
          <a:ln>
            <a:noFill/>
          </a:ln>
        </p:spPr>
        <p:txBody>
          <a:bodyPr spcFirstLastPara="1" wrap="square" lIns="68575" tIns="34275" rIns="68575" bIns="34275" anchor="ctr" anchorCtr="0">
            <a:noAutofit/>
          </a:bodyPr>
          <a:lstStyle>
            <a:lvl1pPr marL="609585" lvl="0" indent="-304792" algn="l">
              <a:lnSpc>
                <a:spcPct val="100000"/>
              </a:lnSpc>
              <a:spcBef>
                <a:spcPts val="1067"/>
              </a:spcBef>
              <a:spcAft>
                <a:spcPts val="0"/>
              </a:spcAft>
              <a:buSzPts val="1000"/>
              <a:buFont typeface="Trebuchet MS"/>
              <a:buNone/>
              <a:defRPr sz="1600">
                <a:solidFill>
                  <a:srgbClr val="7F7F7F"/>
                </a:solidFill>
              </a:defRPr>
            </a:lvl1pPr>
            <a:lvl2pPr marL="1219170" lvl="1" indent="-304792" algn="l">
              <a:lnSpc>
                <a:spcPct val="100000"/>
              </a:lnSpc>
              <a:spcBef>
                <a:spcPts val="1067"/>
              </a:spcBef>
              <a:spcAft>
                <a:spcPts val="0"/>
              </a:spcAft>
              <a:buSzPts val="1000"/>
              <a:buFont typeface="Trebuchet MS"/>
              <a:buNone/>
              <a:defRPr/>
            </a:lvl2pPr>
            <a:lvl3pPr marL="1828754" lvl="2" indent="-304792" algn="l">
              <a:lnSpc>
                <a:spcPct val="100000"/>
              </a:lnSpc>
              <a:spcBef>
                <a:spcPts val="1067"/>
              </a:spcBef>
              <a:spcAft>
                <a:spcPts val="0"/>
              </a:spcAft>
              <a:buSzPts val="800"/>
              <a:buFont typeface="Trebuchet MS"/>
              <a:buNone/>
              <a:defRPr/>
            </a:lvl3pPr>
            <a:lvl4pPr marL="2438339" lvl="3" indent="-304792" algn="l">
              <a:lnSpc>
                <a:spcPct val="100000"/>
              </a:lnSpc>
              <a:spcBef>
                <a:spcPts val="1067"/>
              </a:spcBef>
              <a:spcAft>
                <a:spcPts val="0"/>
              </a:spcAft>
              <a:buSzPts val="700"/>
              <a:buFont typeface="Trebuchet MS"/>
              <a:buNone/>
              <a:defRPr/>
            </a:lvl4pPr>
            <a:lvl5pPr marL="3047924" lvl="4" indent="-304792" algn="l">
              <a:lnSpc>
                <a:spcPct val="100000"/>
              </a:lnSpc>
              <a:spcBef>
                <a:spcPts val="1067"/>
              </a:spcBef>
              <a:spcAft>
                <a:spcPts val="0"/>
              </a:spcAft>
              <a:buSzPts val="700"/>
              <a:buFont typeface="Trebuchet MS"/>
              <a:buNone/>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99" name="Google Shape;99;p12"/>
          <p:cNvSpPr txBox="1">
            <a:spLocks noGrp="1"/>
          </p:cNvSpPr>
          <p:nvPr>
            <p:ph type="body" idx="2"/>
          </p:nvPr>
        </p:nvSpPr>
        <p:spPr>
          <a:xfrm>
            <a:off x="677335" y="4470400"/>
            <a:ext cx="8596800" cy="1570800"/>
          </a:xfrm>
          <a:prstGeom prst="rect">
            <a:avLst/>
          </a:prstGeom>
          <a:noFill/>
          <a:ln>
            <a:noFill/>
          </a:ln>
        </p:spPr>
        <p:txBody>
          <a:bodyPr spcFirstLastPara="1" wrap="square" lIns="68575" tIns="34275" rIns="68575" bIns="34275" anchor="ctr" anchorCtr="0">
            <a:noAutofit/>
          </a:bodyPr>
          <a:lstStyle>
            <a:lvl1pPr marL="609585" lvl="0" indent="-304792" algn="l">
              <a:lnSpc>
                <a:spcPct val="100000"/>
              </a:lnSpc>
              <a:spcBef>
                <a:spcPts val="1067"/>
              </a:spcBef>
              <a:spcAft>
                <a:spcPts val="0"/>
              </a:spcAft>
              <a:buSzPts val="1100"/>
              <a:buNone/>
              <a:defRPr sz="1867">
                <a:solidFill>
                  <a:srgbClr val="3F3F3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100" name="Google Shape;100;p12"/>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01" name="Google Shape;101;p12"/>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02" name="Google Shape;102;p12"/>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
        <p:nvSpPr>
          <p:cNvPr id="103" name="Google Shape;103;p12"/>
          <p:cNvSpPr txBox="1"/>
          <p:nvPr/>
        </p:nvSpPr>
        <p:spPr>
          <a:xfrm>
            <a:off x="541871" y="790377"/>
            <a:ext cx="609600" cy="584800"/>
          </a:xfrm>
          <a:prstGeom prst="rect">
            <a:avLst/>
          </a:prstGeom>
          <a:no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0"/>
              <a:buFont typeface="Arial"/>
              <a:buNone/>
              <a:tabLst/>
              <a:defRPr/>
            </a:pPr>
            <a:r>
              <a:rPr kumimoji="0" lang="da" sz="8000" b="0" i="0" u="none" strike="noStrike" kern="0" cap="none" spc="0" normalizeH="0" baseline="0" noProof="0">
                <a:ln>
                  <a:noFill/>
                </a:ln>
                <a:solidFill>
                  <a:srgbClr val="9EDFF5"/>
                </a:solidFill>
                <a:effectLst/>
                <a:uLnTx/>
                <a:uFillTx/>
                <a:latin typeface="Arial"/>
                <a:ea typeface="Arial"/>
                <a:cs typeface="Arial"/>
                <a:sym typeface="Arial"/>
              </a:rPr>
              <a:t>“</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12"/>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0"/>
              <a:buFont typeface="Arial"/>
              <a:buNone/>
              <a:tabLst/>
              <a:defRPr/>
            </a:pPr>
            <a:r>
              <a:rPr kumimoji="0" lang="da" sz="8000" b="0" i="0" u="none" strike="noStrike" kern="0" cap="none" spc="0" normalizeH="0" baseline="0" noProof="0">
                <a:ln>
                  <a:noFill/>
                </a:ln>
                <a:solidFill>
                  <a:srgbClr val="9EDFF5"/>
                </a:solidFill>
                <a:effectLst/>
                <a:uLnTx/>
                <a:uFillTx/>
                <a:latin typeface="Arial"/>
                <a:ea typeface="Arial"/>
                <a:cs typeface="Arial"/>
                <a:sym typeface="Arial"/>
              </a:rPr>
              <a:t>”</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40590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Navnekort">
  <p:cSld name="Navnekort">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800" cy="25956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accent1"/>
              </a:buClr>
              <a:buSzPts val="3300"/>
              <a:buFont typeface="Trebuchet MS"/>
              <a:buNone/>
              <a:defRPr sz="4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13"/>
          <p:cNvSpPr txBox="1">
            <a:spLocks noGrp="1"/>
          </p:cNvSpPr>
          <p:nvPr>
            <p:ph type="body" idx="1"/>
          </p:nvPr>
        </p:nvSpPr>
        <p:spPr>
          <a:xfrm>
            <a:off x="677335" y="4527448"/>
            <a:ext cx="8596800" cy="15140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1100"/>
              <a:buNone/>
              <a:defRPr sz="1867">
                <a:solidFill>
                  <a:srgbClr val="3F3F3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108" name="Google Shape;108;p13"/>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09" name="Google Shape;109;p13"/>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10" name="Google Shape;110;p13"/>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24687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Sammenligning">
  <p:cSld name="5_Sammenligning">
    <p:spTree>
      <p:nvGrpSpPr>
        <p:cNvPr id="1" name="Shape 79"/>
        <p:cNvGrpSpPr/>
        <p:nvPr/>
      </p:nvGrpSpPr>
      <p:grpSpPr>
        <a:xfrm>
          <a:off x="0" y="0"/>
          <a:ext cx="0" cy="0"/>
          <a:chOff x="0" y="0"/>
          <a:chExt cx="0" cy="0"/>
        </a:xfrm>
      </p:grpSpPr>
      <p:sp>
        <p:nvSpPr>
          <p:cNvPr id="80" name="Google Shape;80;p12"/>
          <p:cNvSpPr/>
          <p:nvPr/>
        </p:nvSpPr>
        <p:spPr>
          <a:xfrm>
            <a:off x="838200"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81;p12"/>
          <p:cNvSpPr/>
          <p:nvPr/>
        </p:nvSpPr>
        <p:spPr>
          <a:xfrm>
            <a:off x="3479800"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82;p12"/>
          <p:cNvSpPr/>
          <p:nvPr/>
        </p:nvSpPr>
        <p:spPr>
          <a:xfrm>
            <a:off x="6142074"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83;p12"/>
          <p:cNvSpPr/>
          <p:nvPr/>
        </p:nvSpPr>
        <p:spPr>
          <a:xfrm>
            <a:off x="8800214"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84;p12"/>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5" name="Google Shape;85;p12"/>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86" name="Google Shape;86;p12"/>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2"/>
          <p:cNvSpPr txBox="1">
            <a:spLocks noGrp="1"/>
          </p:cNvSpPr>
          <p:nvPr>
            <p:ph type="body" idx="2"/>
          </p:nvPr>
        </p:nvSpPr>
        <p:spPr>
          <a:xfrm>
            <a:off x="367827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2"/>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2"/>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84531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Kort med citat og navn">
  <p:cSld name="Kort med citat og navn">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3" y="609600"/>
            <a:ext cx="8094000" cy="3022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3300"/>
              <a:buFont typeface="Trebuchet MS"/>
              <a:buNone/>
              <a:defRPr sz="4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4"/>
          <p:cNvSpPr txBox="1">
            <a:spLocks noGrp="1"/>
          </p:cNvSpPr>
          <p:nvPr>
            <p:ph type="body" idx="1"/>
          </p:nvPr>
        </p:nvSpPr>
        <p:spPr>
          <a:xfrm>
            <a:off x="677332" y="4013200"/>
            <a:ext cx="8596800" cy="5144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067"/>
              </a:spcBef>
              <a:spcAft>
                <a:spcPts val="0"/>
              </a:spcAft>
              <a:buSzPts val="1400"/>
              <a:buFont typeface="Trebuchet MS"/>
              <a:buNone/>
              <a:defRPr sz="2400">
                <a:solidFill>
                  <a:srgbClr val="3F3F3F"/>
                </a:solidFill>
              </a:defRPr>
            </a:lvl1pPr>
            <a:lvl2pPr marL="1219170" lvl="1" indent="-304792" algn="l">
              <a:lnSpc>
                <a:spcPct val="100000"/>
              </a:lnSpc>
              <a:spcBef>
                <a:spcPts val="1067"/>
              </a:spcBef>
              <a:spcAft>
                <a:spcPts val="0"/>
              </a:spcAft>
              <a:buSzPts val="1000"/>
              <a:buFont typeface="Trebuchet MS"/>
              <a:buNone/>
              <a:defRPr/>
            </a:lvl2pPr>
            <a:lvl3pPr marL="1828754" lvl="2" indent="-304792" algn="l">
              <a:lnSpc>
                <a:spcPct val="100000"/>
              </a:lnSpc>
              <a:spcBef>
                <a:spcPts val="1067"/>
              </a:spcBef>
              <a:spcAft>
                <a:spcPts val="0"/>
              </a:spcAft>
              <a:buSzPts val="800"/>
              <a:buFont typeface="Trebuchet MS"/>
              <a:buNone/>
              <a:defRPr/>
            </a:lvl3pPr>
            <a:lvl4pPr marL="2438339" lvl="3" indent="-304792" algn="l">
              <a:lnSpc>
                <a:spcPct val="100000"/>
              </a:lnSpc>
              <a:spcBef>
                <a:spcPts val="1067"/>
              </a:spcBef>
              <a:spcAft>
                <a:spcPts val="0"/>
              </a:spcAft>
              <a:buSzPts val="700"/>
              <a:buFont typeface="Trebuchet MS"/>
              <a:buNone/>
              <a:defRPr/>
            </a:lvl4pPr>
            <a:lvl5pPr marL="3047924" lvl="4" indent="-304792" algn="l">
              <a:lnSpc>
                <a:spcPct val="100000"/>
              </a:lnSpc>
              <a:spcBef>
                <a:spcPts val="1067"/>
              </a:spcBef>
              <a:spcAft>
                <a:spcPts val="0"/>
              </a:spcAft>
              <a:buSzPts val="700"/>
              <a:buFont typeface="Trebuchet MS"/>
              <a:buNone/>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114" name="Google Shape;114;p14"/>
          <p:cNvSpPr txBox="1">
            <a:spLocks noGrp="1"/>
          </p:cNvSpPr>
          <p:nvPr>
            <p:ph type="body" idx="2"/>
          </p:nvPr>
        </p:nvSpPr>
        <p:spPr>
          <a:xfrm>
            <a:off x="677335" y="4527448"/>
            <a:ext cx="8596800" cy="15140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1100"/>
              <a:buNone/>
              <a:defRPr sz="1867">
                <a:solidFill>
                  <a:srgbClr val="7F7F7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115" name="Google Shape;115;p14"/>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16" name="Google Shape;116;p14"/>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17" name="Google Shape;117;p14"/>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
        <p:nvSpPr>
          <p:cNvPr id="118" name="Google Shape;118;p14"/>
          <p:cNvSpPr txBox="1"/>
          <p:nvPr/>
        </p:nvSpPr>
        <p:spPr>
          <a:xfrm>
            <a:off x="541871" y="790377"/>
            <a:ext cx="609600" cy="584800"/>
          </a:xfrm>
          <a:prstGeom prst="rect">
            <a:avLst/>
          </a:prstGeom>
          <a:no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0"/>
              <a:buFont typeface="Arial"/>
              <a:buNone/>
              <a:tabLst/>
              <a:defRPr/>
            </a:pPr>
            <a:r>
              <a:rPr kumimoji="0" lang="da" sz="8000" b="0" i="0" u="none" strike="noStrike" kern="0" cap="none" spc="0" normalizeH="0" baseline="0" noProof="0">
                <a:ln>
                  <a:noFill/>
                </a:ln>
                <a:solidFill>
                  <a:srgbClr val="9EDFF5"/>
                </a:solidFill>
                <a:effectLst/>
                <a:uLnTx/>
                <a:uFillTx/>
                <a:latin typeface="Arial"/>
                <a:ea typeface="Arial"/>
                <a:cs typeface="Arial"/>
                <a:sym typeface="Arial"/>
              </a:rPr>
              <a:t>“</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14"/>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0"/>
              <a:buFont typeface="Arial"/>
              <a:buNone/>
              <a:tabLst/>
              <a:defRPr/>
            </a:pPr>
            <a:r>
              <a:rPr kumimoji="0" lang="da" sz="8000" b="0" i="0" u="none" strike="noStrike" kern="0" cap="none" spc="0" normalizeH="0" baseline="0" noProof="0">
                <a:ln>
                  <a:noFill/>
                </a:ln>
                <a:solidFill>
                  <a:srgbClr val="9EDFF5"/>
                </a:solidFill>
                <a:effectLst/>
                <a:uLnTx/>
                <a:uFillTx/>
                <a:latin typeface="Arial"/>
                <a:ea typeface="Arial"/>
                <a:cs typeface="Arial"/>
                <a:sym typeface="Arial"/>
              </a:rPr>
              <a:t>”</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57542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andt eller falsk">
  <p:cSld name="Sandt eller falsk">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400" cy="3022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3300"/>
              <a:buFont typeface="Trebuchet MS"/>
              <a:buNone/>
              <a:defRPr sz="4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15"/>
          <p:cNvSpPr txBox="1">
            <a:spLocks noGrp="1"/>
          </p:cNvSpPr>
          <p:nvPr>
            <p:ph type="body" idx="1"/>
          </p:nvPr>
        </p:nvSpPr>
        <p:spPr>
          <a:xfrm>
            <a:off x="677332" y="4013200"/>
            <a:ext cx="8596800" cy="5144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067"/>
              </a:spcBef>
              <a:spcAft>
                <a:spcPts val="0"/>
              </a:spcAft>
              <a:buSzPts val="1400"/>
              <a:buFont typeface="Trebuchet MS"/>
              <a:buNone/>
              <a:defRPr sz="2400">
                <a:solidFill>
                  <a:schemeClr val="accent1"/>
                </a:solidFill>
              </a:defRPr>
            </a:lvl1pPr>
            <a:lvl2pPr marL="1219170" lvl="1" indent="-304792" algn="l">
              <a:lnSpc>
                <a:spcPct val="100000"/>
              </a:lnSpc>
              <a:spcBef>
                <a:spcPts val="1067"/>
              </a:spcBef>
              <a:spcAft>
                <a:spcPts val="0"/>
              </a:spcAft>
              <a:buSzPts val="1000"/>
              <a:buFont typeface="Trebuchet MS"/>
              <a:buNone/>
              <a:defRPr/>
            </a:lvl2pPr>
            <a:lvl3pPr marL="1828754" lvl="2" indent="-304792" algn="l">
              <a:lnSpc>
                <a:spcPct val="100000"/>
              </a:lnSpc>
              <a:spcBef>
                <a:spcPts val="1067"/>
              </a:spcBef>
              <a:spcAft>
                <a:spcPts val="0"/>
              </a:spcAft>
              <a:buSzPts val="800"/>
              <a:buFont typeface="Trebuchet MS"/>
              <a:buNone/>
              <a:defRPr/>
            </a:lvl3pPr>
            <a:lvl4pPr marL="2438339" lvl="3" indent="-304792" algn="l">
              <a:lnSpc>
                <a:spcPct val="100000"/>
              </a:lnSpc>
              <a:spcBef>
                <a:spcPts val="1067"/>
              </a:spcBef>
              <a:spcAft>
                <a:spcPts val="0"/>
              </a:spcAft>
              <a:buSzPts val="700"/>
              <a:buFont typeface="Trebuchet MS"/>
              <a:buNone/>
              <a:defRPr/>
            </a:lvl4pPr>
            <a:lvl5pPr marL="3047924" lvl="4" indent="-304792" algn="l">
              <a:lnSpc>
                <a:spcPct val="100000"/>
              </a:lnSpc>
              <a:spcBef>
                <a:spcPts val="1067"/>
              </a:spcBef>
              <a:spcAft>
                <a:spcPts val="0"/>
              </a:spcAft>
              <a:buSzPts val="700"/>
              <a:buFont typeface="Trebuchet MS"/>
              <a:buNone/>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123" name="Google Shape;123;p15"/>
          <p:cNvSpPr txBox="1">
            <a:spLocks noGrp="1"/>
          </p:cNvSpPr>
          <p:nvPr>
            <p:ph type="body" idx="2"/>
          </p:nvPr>
        </p:nvSpPr>
        <p:spPr>
          <a:xfrm>
            <a:off x="677335" y="4527448"/>
            <a:ext cx="8596800" cy="15140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SzPts val="1100"/>
              <a:buNone/>
              <a:defRPr sz="1867">
                <a:solidFill>
                  <a:srgbClr val="7F7F7F"/>
                </a:solidFill>
              </a:defRPr>
            </a:lvl1pPr>
            <a:lvl2pPr marL="1219170" lvl="1" indent="-304792" algn="l">
              <a:lnSpc>
                <a:spcPct val="100000"/>
              </a:lnSpc>
              <a:spcBef>
                <a:spcPts val="1067"/>
              </a:spcBef>
              <a:spcAft>
                <a:spcPts val="0"/>
              </a:spcAft>
              <a:buSzPts val="1100"/>
              <a:buNone/>
              <a:defRPr sz="1867">
                <a:solidFill>
                  <a:srgbClr val="888888"/>
                </a:solidFill>
              </a:defRPr>
            </a:lvl2pPr>
            <a:lvl3pPr marL="1828754" lvl="2" indent="-304792" algn="l">
              <a:lnSpc>
                <a:spcPct val="100000"/>
              </a:lnSpc>
              <a:spcBef>
                <a:spcPts val="1067"/>
              </a:spcBef>
              <a:spcAft>
                <a:spcPts val="0"/>
              </a:spcAft>
              <a:buSzPts val="1000"/>
              <a:buNone/>
              <a:defRPr sz="1600">
                <a:solidFill>
                  <a:srgbClr val="888888"/>
                </a:solidFill>
              </a:defRPr>
            </a:lvl3pPr>
            <a:lvl4pPr marL="2438339" lvl="3" indent="-304792" algn="l">
              <a:lnSpc>
                <a:spcPct val="100000"/>
              </a:lnSpc>
              <a:spcBef>
                <a:spcPts val="1067"/>
              </a:spcBef>
              <a:spcAft>
                <a:spcPts val="0"/>
              </a:spcAft>
              <a:buSzPts val="800"/>
              <a:buNone/>
              <a:defRPr sz="1467">
                <a:solidFill>
                  <a:srgbClr val="888888"/>
                </a:solidFill>
              </a:defRPr>
            </a:lvl4pPr>
            <a:lvl5pPr marL="3047924" lvl="4" indent="-304792" algn="l">
              <a:lnSpc>
                <a:spcPct val="100000"/>
              </a:lnSpc>
              <a:spcBef>
                <a:spcPts val="1067"/>
              </a:spcBef>
              <a:spcAft>
                <a:spcPts val="0"/>
              </a:spcAft>
              <a:buSzPts val="800"/>
              <a:buNone/>
              <a:defRPr sz="1467">
                <a:solidFill>
                  <a:srgbClr val="888888"/>
                </a:solidFill>
              </a:defRPr>
            </a:lvl5pPr>
            <a:lvl6pPr marL="3657509" lvl="5" indent="-304792" algn="l">
              <a:lnSpc>
                <a:spcPct val="100000"/>
              </a:lnSpc>
              <a:spcBef>
                <a:spcPts val="1067"/>
              </a:spcBef>
              <a:spcAft>
                <a:spcPts val="0"/>
              </a:spcAft>
              <a:buSzPts val="800"/>
              <a:buNone/>
              <a:defRPr sz="1467">
                <a:solidFill>
                  <a:srgbClr val="888888"/>
                </a:solidFill>
              </a:defRPr>
            </a:lvl6pPr>
            <a:lvl7pPr marL="4267093" lvl="6" indent="-304792" algn="l">
              <a:lnSpc>
                <a:spcPct val="100000"/>
              </a:lnSpc>
              <a:spcBef>
                <a:spcPts val="1067"/>
              </a:spcBef>
              <a:spcAft>
                <a:spcPts val="0"/>
              </a:spcAft>
              <a:buSzPts val="800"/>
              <a:buNone/>
              <a:defRPr sz="1467">
                <a:solidFill>
                  <a:srgbClr val="888888"/>
                </a:solidFill>
              </a:defRPr>
            </a:lvl7pPr>
            <a:lvl8pPr marL="4876678" lvl="7" indent="-304792" algn="l">
              <a:lnSpc>
                <a:spcPct val="100000"/>
              </a:lnSpc>
              <a:spcBef>
                <a:spcPts val="1067"/>
              </a:spcBef>
              <a:spcAft>
                <a:spcPts val="0"/>
              </a:spcAft>
              <a:buSzPts val="800"/>
              <a:buNone/>
              <a:defRPr sz="1467">
                <a:solidFill>
                  <a:srgbClr val="888888"/>
                </a:solidFill>
              </a:defRPr>
            </a:lvl8pPr>
            <a:lvl9pPr marL="5486263" lvl="8" indent="-304792" algn="l">
              <a:lnSpc>
                <a:spcPct val="100000"/>
              </a:lnSpc>
              <a:spcBef>
                <a:spcPts val="1067"/>
              </a:spcBef>
              <a:spcAft>
                <a:spcPts val="0"/>
              </a:spcAft>
              <a:buSzPts val="800"/>
              <a:buNone/>
              <a:defRPr sz="1467">
                <a:solidFill>
                  <a:srgbClr val="888888"/>
                </a:solidFill>
              </a:defRPr>
            </a:lvl9pPr>
          </a:lstStyle>
          <a:p>
            <a:endParaRPr/>
          </a:p>
        </p:txBody>
      </p:sp>
      <p:sp>
        <p:nvSpPr>
          <p:cNvPr id="124" name="Google Shape;124;p15"/>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25" name="Google Shape;125;p15"/>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26" name="Google Shape;126;p15"/>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223642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el og lodret tekst" type="vertTx">
  <p:cSld name="Titel og lodret teks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16"/>
          <p:cNvSpPr txBox="1">
            <a:spLocks noGrp="1"/>
          </p:cNvSpPr>
          <p:nvPr>
            <p:ph type="body" idx="1"/>
          </p:nvPr>
        </p:nvSpPr>
        <p:spPr>
          <a:xfrm rot="5400000">
            <a:off x="3035203" y="-197411"/>
            <a:ext cx="3880800" cy="8596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130" name="Google Shape;130;p16"/>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31" name="Google Shape;131;p16"/>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32" name="Google Shape;132;p16"/>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1395982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Lodret titel og tekst" type="vertTitleAndTx">
  <p:cSld name="Lodret titel og teks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216" y="2582999"/>
            <a:ext cx="5251600" cy="1304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17"/>
          <p:cNvSpPr txBox="1">
            <a:spLocks noGrp="1"/>
          </p:cNvSpPr>
          <p:nvPr>
            <p:ph type="body" idx="1"/>
          </p:nvPr>
        </p:nvSpPr>
        <p:spPr>
          <a:xfrm rot="5400000">
            <a:off x="1581685" y="-294600"/>
            <a:ext cx="5251600" cy="70600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136" name="Google Shape;136;p17"/>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37" name="Google Shape;137;p17"/>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138" name="Google Shape;138;p17"/>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12656706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39"/>
        <p:cNvGrpSpPr/>
        <p:nvPr/>
      </p:nvGrpSpPr>
      <p:grpSpPr>
        <a:xfrm>
          <a:off x="0" y="0"/>
          <a:ext cx="0" cy="0"/>
          <a:chOff x="0" y="0"/>
          <a:chExt cx="0" cy="0"/>
        </a:xfrm>
      </p:grpSpPr>
      <p:sp>
        <p:nvSpPr>
          <p:cNvPr id="140" name="Google Shape;140;p18"/>
          <p:cNvSpPr txBox="1">
            <a:spLocks noGrp="1"/>
          </p:cNvSpPr>
          <p:nvPr>
            <p:ph type="ctrTitle"/>
          </p:nvPr>
        </p:nvSpPr>
        <p:spPr>
          <a:xfrm>
            <a:off x="415611" y="992767"/>
            <a:ext cx="11360800" cy="27368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41" name="Google Shape;141;p18"/>
          <p:cNvSpPr txBox="1">
            <a:spLocks noGrp="1"/>
          </p:cNvSpPr>
          <p:nvPr>
            <p:ph type="subTitle" idx="1"/>
          </p:nvPr>
        </p:nvSpPr>
        <p:spPr>
          <a:xfrm>
            <a:off x="415600" y="3778833"/>
            <a:ext cx="11360800" cy="1056800"/>
          </a:xfrm>
          <a:prstGeom prst="rect">
            <a:avLst/>
          </a:prstGeom>
          <a:noFill/>
          <a:ln>
            <a:noFill/>
          </a:ln>
        </p:spPr>
        <p:txBody>
          <a:bodyPr spcFirstLastPara="1" wrap="square" lIns="68575" tIns="34275" rIns="68575" bIns="34275" anchor="t" anchorCtr="0">
            <a:noAutofit/>
          </a:bodyPr>
          <a:lstStyle>
            <a:lvl1pPr lvl="0" algn="ctr">
              <a:lnSpc>
                <a:spcPct val="100000"/>
              </a:lnSpc>
              <a:spcBef>
                <a:spcPts val="1067"/>
              </a:spcBef>
              <a:spcAft>
                <a:spcPts val="0"/>
              </a:spcAft>
              <a:buSzPts val="2800"/>
              <a:buNone/>
              <a:defRPr sz="3733"/>
            </a:lvl1pPr>
            <a:lvl2pPr lvl="1" algn="ctr">
              <a:lnSpc>
                <a:spcPct val="100000"/>
              </a:lnSpc>
              <a:spcBef>
                <a:spcPts val="1067"/>
              </a:spcBef>
              <a:spcAft>
                <a:spcPts val="0"/>
              </a:spcAft>
              <a:buSzPts val="2800"/>
              <a:buNone/>
              <a:defRPr sz="3733"/>
            </a:lvl2pPr>
            <a:lvl3pPr lvl="2" algn="ctr">
              <a:lnSpc>
                <a:spcPct val="100000"/>
              </a:lnSpc>
              <a:spcBef>
                <a:spcPts val="1067"/>
              </a:spcBef>
              <a:spcAft>
                <a:spcPts val="0"/>
              </a:spcAft>
              <a:buSzPts val="2800"/>
              <a:buNone/>
              <a:defRPr sz="3733"/>
            </a:lvl3pPr>
            <a:lvl4pPr lvl="3" algn="ctr">
              <a:lnSpc>
                <a:spcPct val="100000"/>
              </a:lnSpc>
              <a:spcBef>
                <a:spcPts val="1067"/>
              </a:spcBef>
              <a:spcAft>
                <a:spcPts val="0"/>
              </a:spcAft>
              <a:buSzPts val="2800"/>
              <a:buNone/>
              <a:defRPr sz="3733"/>
            </a:lvl4pPr>
            <a:lvl5pPr lvl="4" algn="ctr">
              <a:lnSpc>
                <a:spcPct val="100000"/>
              </a:lnSpc>
              <a:spcBef>
                <a:spcPts val="1067"/>
              </a:spcBef>
              <a:spcAft>
                <a:spcPts val="0"/>
              </a:spcAft>
              <a:buSzPts val="2800"/>
              <a:buNone/>
              <a:defRPr sz="3733"/>
            </a:lvl5pPr>
            <a:lvl6pPr lvl="5" algn="ctr">
              <a:lnSpc>
                <a:spcPct val="100000"/>
              </a:lnSpc>
              <a:spcBef>
                <a:spcPts val="1067"/>
              </a:spcBef>
              <a:spcAft>
                <a:spcPts val="0"/>
              </a:spcAft>
              <a:buSzPts val="2800"/>
              <a:buNone/>
              <a:defRPr sz="3733"/>
            </a:lvl6pPr>
            <a:lvl7pPr lvl="6" algn="ctr">
              <a:lnSpc>
                <a:spcPct val="100000"/>
              </a:lnSpc>
              <a:spcBef>
                <a:spcPts val="1067"/>
              </a:spcBef>
              <a:spcAft>
                <a:spcPts val="0"/>
              </a:spcAft>
              <a:buSzPts val="2800"/>
              <a:buNone/>
              <a:defRPr sz="3733"/>
            </a:lvl7pPr>
            <a:lvl8pPr lvl="7" algn="ctr">
              <a:lnSpc>
                <a:spcPct val="100000"/>
              </a:lnSpc>
              <a:spcBef>
                <a:spcPts val="1067"/>
              </a:spcBef>
              <a:spcAft>
                <a:spcPts val="0"/>
              </a:spcAft>
              <a:buSzPts val="2800"/>
              <a:buNone/>
              <a:defRPr sz="3733"/>
            </a:lvl8pPr>
            <a:lvl9pPr lvl="8" algn="ctr">
              <a:lnSpc>
                <a:spcPct val="100000"/>
              </a:lnSpc>
              <a:spcBef>
                <a:spcPts val="1067"/>
              </a:spcBef>
              <a:spcAft>
                <a:spcPts val="0"/>
              </a:spcAft>
              <a:buSzPts val="2800"/>
              <a:buNone/>
              <a:defRPr sz="3733"/>
            </a:lvl9pPr>
          </a:lstStyle>
          <a:p>
            <a:endParaRPr/>
          </a:p>
        </p:txBody>
      </p:sp>
      <p:sp>
        <p:nvSpPr>
          <p:cNvPr id="142" name="Google Shape;142;p18"/>
          <p:cNvSpPr txBox="1">
            <a:spLocks noGrp="1"/>
          </p:cNvSpPr>
          <p:nvPr>
            <p:ph type="sldNum" idx="12"/>
          </p:nvPr>
        </p:nvSpPr>
        <p:spPr>
          <a:xfrm>
            <a:off x="11296611" y="6217623"/>
            <a:ext cx="731600" cy="524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683156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3"/>
        <p:cNvGrpSpPr/>
        <p:nvPr/>
      </p:nvGrpSpPr>
      <p:grpSpPr>
        <a:xfrm>
          <a:off x="0" y="0"/>
          <a:ext cx="0" cy="0"/>
          <a:chOff x="0" y="0"/>
          <a:chExt cx="0" cy="0"/>
        </a:xfrm>
      </p:grpSpPr>
      <p:sp>
        <p:nvSpPr>
          <p:cNvPr id="144" name="Google Shape;144;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defTabSz="1219170"/>
            <a:fld id="{00000000-1234-1234-1234-123412341234}" type="slidenum">
              <a:rPr lang="da-DK" kern="0" smtClean="0">
                <a:solidFill>
                  <a:srgbClr val="2C3C43"/>
                </a:solidFill>
              </a:rPr>
              <a:pPr defTabSz="1219170"/>
              <a:t>‹nr.›</a:t>
            </a:fld>
            <a:endParaRPr lang="da-DK" kern="0">
              <a:solidFill>
                <a:srgbClr val="2C3C43"/>
              </a:solidFill>
            </a:endParaRPr>
          </a:p>
        </p:txBody>
      </p:sp>
      <p:pic>
        <p:nvPicPr>
          <p:cNvPr id="145" name="Google Shape;145;p19"/>
          <p:cNvPicPr preferRelativeResize="0"/>
          <p:nvPr/>
        </p:nvPicPr>
        <p:blipFill rotWithShape="1">
          <a:blip r:embed="rId2">
            <a:alphaModFix/>
          </a:blip>
          <a:srcRect t="4444" b="5577"/>
          <a:stretch/>
        </p:blipFill>
        <p:spPr>
          <a:xfrm>
            <a:off x="462433" y="641267"/>
            <a:ext cx="10834168" cy="1052067"/>
          </a:xfrm>
          <a:prstGeom prst="rect">
            <a:avLst/>
          </a:prstGeom>
          <a:noFill/>
          <a:ln>
            <a:noFill/>
          </a:ln>
        </p:spPr>
      </p:pic>
      <p:sp>
        <p:nvSpPr>
          <p:cNvPr id="146" name="Google Shape;146;p19"/>
          <p:cNvSpPr txBox="1">
            <a:spLocks noGrp="1"/>
          </p:cNvSpPr>
          <p:nvPr>
            <p:ph type="body" idx="1"/>
          </p:nvPr>
        </p:nvSpPr>
        <p:spPr>
          <a:xfrm>
            <a:off x="462433" y="1605767"/>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47" name="Google Shape;147;p19"/>
          <p:cNvSpPr txBox="1">
            <a:spLocks noGrp="1"/>
          </p:cNvSpPr>
          <p:nvPr>
            <p:ph type="title"/>
          </p:nvPr>
        </p:nvSpPr>
        <p:spPr>
          <a:xfrm>
            <a:off x="1350333" y="785500"/>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32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7105979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8"/>
        <p:cNvGrpSpPr/>
        <p:nvPr/>
      </p:nvGrpSpPr>
      <p:grpSpPr>
        <a:xfrm>
          <a:off x="0" y="0"/>
          <a:ext cx="0" cy="0"/>
          <a:chOff x="0" y="0"/>
          <a:chExt cx="0" cy="0"/>
        </a:xfrm>
      </p:grpSpPr>
      <p:pic>
        <p:nvPicPr>
          <p:cNvPr id="149" name="Google Shape;149;p20"/>
          <p:cNvPicPr preferRelativeResize="0"/>
          <p:nvPr/>
        </p:nvPicPr>
        <p:blipFill rotWithShape="1">
          <a:blip r:embed="rId2">
            <a:alphaModFix/>
          </a:blip>
          <a:srcRect t="4444" b="5577"/>
          <a:stretch/>
        </p:blipFill>
        <p:spPr>
          <a:xfrm>
            <a:off x="462433" y="484567"/>
            <a:ext cx="10834168" cy="1052067"/>
          </a:xfrm>
          <a:prstGeom prst="rect">
            <a:avLst/>
          </a:prstGeom>
          <a:noFill/>
          <a:ln>
            <a:noFill/>
          </a:ln>
        </p:spPr>
      </p:pic>
      <p:sp>
        <p:nvSpPr>
          <p:cNvPr id="150" name="Google Shape;150;p20"/>
          <p:cNvSpPr txBox="1">
            <a:spLocks noGrp="1"/>
          </p:cNvSpPr>
          <p:nvPr>
            <p:ph type="title"/>
          </p:nvPr>
        </p:nvSpPr>
        <p:spPr>
          <a:xfrm>
            <a:off x="831200" y="628800"/>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2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52" name="Google Shape;152;p2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53" name="Google Shape;153;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defTabSz="1219170"/>
            <a:fld id="{00000000-1234-1234-1234-123412341234}" type="slidenum">
              <a:rPr lang="da-DK" kern="0" smtClean="0">
                <a:solidFill>
                  <a:srgbClr val="2C3C43"/>
                </a:solidFill>
              </a:rPr>
              <a:pPr defTabSz="1219170"/>
              <a:t>‹nr.›</a:t>
            </a:fld>
            <a:endParaRPr lang="da-DK" kern="0">
              <a:solidFill>
                <a:srgbClr val="2C3C43"/>
              </a:solidFill>
            </a:endParaRPr>
          </a:p>
        </p:txBody>
      </p:sp>
    </p:spTree>
    <p:extLst>
      <p:ext uri="{BB962C8B-B14F-4D97-AF65-F5344CB8AC3E}">
        <p14:creationId xmlns:p14="http://schemas.microsoft.com/office/powerpoint/2010/main" val="340499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9_Sammenligning">
  <p:cSld name="19_Sammenligning">
    <p:spTree>
      <p:nvGrpSpPr>
        <p:cNvPr id="1" name="Shape 90"/>
        <p:cNvGrpSpPr/>
        <p:nvPr/>
      </p:nvGrpSpPr>
      <p:grpSpPr>
        <a:xfrm>
          <a:off x="0" y="0"/>
          <a:ext cx="0" cy="0"/>
          <a:chOff x="0" y="0"/>
          <a:chExt cx="0" cy="0"/>
        </a:xfrm>
      </p:grpSpPr>
      <p:sp>
        <p:nvSpPr>
          <p:cNvPr id="91" name="Google Shape;91;p13"/>
          <p:cNvSpPr/>
          <p:nvPr/>
        </p:nvSpPr>
        <p:spPr>
          <a:xfrm>
            <a:off x="838200" y="3098800"/>
            <a:ext cx="3005668"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13"/>
          <p:cNvSpPr/>
          <p:nvPr/>
        </p:nvSpPr>
        <p:spPr>
          <a:xfrm>
            <a:off x="4563534" y="3098800"/>
            <a:ext cx="294640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13"/>
          <p:cNvSpPr/>
          <p:nvPr/>
        </p:nvSpPr>
        <p:spPr>
          <a:xfrm>
            <a:off x="8229600" y="3098800"/>
            <a:ext cx="3062177"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13"/>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5" name="Google Shape;95;p13"/>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96" name="Google Shape;96;p13"/>
          <p:cNvSpPr txBox="1">
            <a:spLocks noGrp="1"/>
          </p:cNvSpPr>
          <p:nvPr>
            <p:ph type="body" idx="1"/>
          </p:nvPr>
        </p:nvSpPr>
        <p:spPr>
          <a:xfrm>
            <a:off x="1041400" y="3275013"/>
            <a:ext cx="246534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3"/>
          <p:cNvSpPr txBox="1">
            <a:spLocks noGrp="1"/>
          </p:cNvSpPr>
          <p:nvPr>
            <p:ph type="body" idx="2"/>
          </p:nvPr>
        </p:nvSpPr>
        <p:spPr>
          <a:xfrm>
            <a:off x="4791688" y="3275013"/>
            <a:ext cx="2416732"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3"/>
          <p:cNvSpPr txBox="1">
            <a:spLocks noGrp="1"/>
          </p:cNvSpPr>
          <p:nvPr>
            <p:ph type="body" idx="3"/>
          </p:nvPr>
        </p:nvSpPr>
        <p:spPr>
          <a:xfrm>
            <a:off x="8531509" y="3275013"/>
            <a:ext cx="251169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3473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ammenligning">
  <p:cSld name="3_Sammenligning">
    <p:spTree>
      <p:nvGrpSpPr>
        <p:cNvPr id="1" name="Shape 99"/>
        <p:cNvGrpSpPr/>
        <p:nvPr/>
      </p:nvGrpSpPr>
      <p:grpSpPr>
        <a:xfrm>
          <a:off x="0" y="0"/>
          <a:ext cx="0" cy="0"/>
          <a:chOff x="0" y="0"/>
          <a:chExt cx="0" cy="0"/>
        </a:xfrm>
      </p:grpSpPr>
      <p:sp>
        <p:nvSpPr>
          <p:cNvPr id="100" name="Google Shape;100;p14"/>
          <p:cNvSpPr/>
          <p:nvPr/>
        </p:nvSpPr>
        <p:spPr>
          <a:xfrm>
            <a:off x="152400" y="135467"/>
            <a:ext cx="5672667" cy="65193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14"/>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14"/>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03" name="Google Shape;103;p14"/>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4"/>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12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Kun titel">
  <p:cSld name="2_Kun titel">
    <p:spTree>
      <p:nvGrpSpPr>
        <p:cNvPr id="1" name="Shape 106"/>
        <p:cNvGrpSpPr/>
        <p:nvPr/>
      </p:nvGrpSpPr>
      <p:grpSpPr>
        <a:xfrm>
          <a:off x="0" y="0"/>
          <a:ext cx="0" cy="0"/>
          <a:chOff x="0" y="0"/>
          <a:chExt cx="0" cy="0"/>
        </a:xfrm>
      </p:grpSpPr>
      <p:sp>
        <p:nvSpPr>
          <p:cNvPr id="107" name="Google Shape;107;p15"/>
          <p:cNvSpPr/>
          <p:nvPr/>
        </p:nvSpPr>
        <p:spPr>
          <a:xfrm>
            <a:off x="152400" y="152400"/>
            <a:ext cx="11853333" cy="653626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08;p15"/>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9" name="Google Shape;109;p15"/>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3390923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4_Sammenligning">
  <p:cSld name="24_Sammenligning">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2">
            <a:alphaModFix/>
          </a:blip>
          <a:srcRect/>
          <a:stretch/>
        </p:blipFill>
        <p:spPr>
          <a:xfrm>
            <a:off x="688998" y="3485913"/>
            <a:ext cx="3914445" cy="604824"/>
          </a:xfrm>
          <a:prstGeom prst="rect">
            <a:avLst/>
          </a:prstGeom>
          <a:noFill/>
          <a:ln>
            <a:noFill/>
          </a:ln>
        </p:spPr>
      </p:pic>
      <p:pic>
        <p:nvPicPr>
          <p:cNvPr id="112" name="Google Shape;112;p16"/>
          <p:cNvPicPr preferRelativeResize="0"/>
          <p:nvPr/>
        </p:nvPicPr>
        <p:blipFill rotWithShape="1">
          <a:blip r:embed="rId3">
            <a:alphaModFix/>
          </a:blip>
          <a:srcRect/>
          <a:stretch/>
        </p:blipFill>
        <p:spPr>
          <a:xfrm>
            <a:off x="9679786" y="3365597"/>
            <a:ext cx="869519" cy="869519"/>
          </a:xfrm>
          <a:prstGeom prst="rect">
            <a:avLst/>
          </a:prstGeom>
          <a:noFill/>
          <a:ln>
            <a:noFill/>
          </a:ln>
        </p:spPr>
      </p:pic>
      <p:pic>
        <p:nvPicPr>
          <p:cNvPr id="113" name="Google Shape;113;p16"/>
          <p:cNvPicPr preferRelativeResize="0"/>
          <p:nvPr/>
        </p:nvPicPr>
        <p:blipFill rotWithShape="1">
          <a:blip r:embed="rId4">
            <a:alphaModFix/>
          </a:blip>
          <a:srcRect t="47737" r="23713" b="23530"/>
          <a:stretch/>
        </p:blipFill>
        <p:spPr>
          <a:xfrm>
            <a:off x="0" y="0"/>
            <a:ext cx="12192000" cy="3056021"/>
          </a:xfrm>
          <a:prstGeom prst="rect">
            <a:avLst/>
          </a:prstGeom>
          <a:noFill/>
          <a:ln>
            <a:noFill/>
          </a:ln>
        </p:spPr>
      </p:pic>
      <p:sp>
        <p:nvSpPr>
          <p:cNvPr id="114" name="Google Shape;114;p16"/>
          <p:cNvSpPr txBox="1"/>
          <p:nvPr/>
        </p:nvSpPr>
        <p:spPr>
          <a:xfrm>
            <a:off x="2052982" y="1034716"/>
            <a:ext cx="8061564"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6000" b="0" i="0" u="none" strike="noStrike" kern="0" cap="none" spc="0" normalizeH="0" baseline="0" noProof="0">
                <a:ln>
                  <a:noFill/>
                </a:ln>
                <a:solidFill>
                  <a:srgbClr val="FFFFFF"/>
                </a:solidFill>
                <a:effectLst/>
                <a:uLnTx/>
                <a:uFillTx/>
                <a:latin typeface="Raleway"/>
                <a:ea typeface="Raleway"/>
                <a:cs typeface="Raleway"/>
                <a:sym typeface="Raleway"/>
              </a:rPr>
              <a:t>TAK FOR I DAG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txBox="1"/>
          <p:nvPr/>
        </p:nvSpPr>
        <p:spPr>
          <a:xfrm>
            <a:off x="688998" y="4620126"/>
            <a:ext cx="2727971" cy="178510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Vibevej 31, 1. sal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2400 København NV</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sng" strike="noStrike" kern="0" cap="none" spc="0" normalizeH="0" baseline="0" noProof="0">
                <a:ln>
                  <a:noFill/>
                </a:ln>
                <a:solidFill>
                  <a:srgbClr val="A6B5C1"/>
                </a:solidFill>
                <a:effectLst/>
                <a:uLnTx/>
                <a:uFillTx/>
                <a:latin typeface="Calibri"/>
                <a:ea typeface="Calibri"/>
                <a:cs typeface="Calibri"/>
                <a:sym typeface="Calibri"/>
                <a:hlinkClick r:id="rId5"/>
              </a:rPr>
              <a:t>www.eeo.dk</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Telefon: 25100040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Mail: kontakt@eeo.dk</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6"/>
          <p:cNvSpPr txBox="1"/>
          <p:nvPr/>
        </p:nvSpPr>
        <p:spPr>
          <a:xfrm>
            <a:off x="4732014" y="4620126"/>
            <a:ext cx="2727971" cy="43088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1" i="0" u="none" strike="noStrike" kern="0" cap="none" spc="0" normalizeH="0" baseline="0" noProof="0">
                <a:ln>
                  <a:noFill/>
                </a:ln>
                <a:solidFill>
                  <a:srgbClr val="000000"/>
                </a:solidFill>
                <a:effectLst/>
                <a:uLnTx/>
                <a:uFillTx/>
                <a:latin typeface="Calibri"/>
                <a:ea typeface="Calibri"/>
                <a:cs typeface="Calibri"/>
                <a:sym typeface="Calibri"/>
              </a:rPr>
              <a:t>Kontakt mig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txBox="1">
            <a:spLocks noGrp="1"/>
          </p:cNvSpPr>
          <p:nvPr>
            <p:ph type="body" idx="1"/>
          </p:nvPr>
        </p:nvSpPr>
        <p:spPr>
          <a:xfrm>
            <a:off x="4732014" y="5051013"/>
            <a:ext cx="2727971" cy="135421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6"/>
          <p:cNvSpPr txBox="1"/>
          <p:nvPr/>
        </p:nvSpPr>
        <p:spPr>
          <a:xfrm>
            <a:off x="8824540" y="4620126"/>
            <a:ext cx="2727971" cy="178510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Følg os på Facebook:</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Erhvervskolernes ElevOrganisation - EEO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171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Sammenligning">
  <p:cSld name="7_Sammenligning">
    <p:spTree>
      <p:nvGrpSpPr>
        <p:cNvPr id="1" name="Shape 119"/>
        <p:cNvGrpSpPr/>
        <p:nvPr/>
      </p:nvGrpSpPr>
      <p:grpSpPr>
        <a:xfrm>
          <a:off x="0" y="0"/>
          <a:ext cx="0" cy="0"/>
          <a:chOff x="0" y="0"/>
          <a:chExt cx="0" cy="0"/>
        </a:xfrm>
      </p:grpSpPr>
      <p:sp>
        <p:nvSpPr>
          <p:cNvPr id="120" name="Google Shape;120;p17"/>
          <p:cNvSpPr/>
          <p:nvPr/>
        </p:nvSpPr>
        <p:spPr>
          <a:xfrm>
            <a:off x="6485467" y="0"/>
            <a:ext cx="5706533"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21;p17"/>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2" name="Google Shape;122;p17"/>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23" name="Google Shape;123;p17"/>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24" name="Google Shape;124;p17"/>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72626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Kun titel">
  <p:cSld name="1_Kun titel">
    <p:spTree>
      <p:nvGrpSpPr>
        <p:cNvPr id="1" name="Shape 125"/>
        <p:cNvGrpSpPr/>
        <p:nvPr/>
      </p:nvGrpSpPr>
      <p:grpSpPr>
        <a:xfrm>
          <a:off x="0" y="0"/>
          <a:ext cx="0" cy="0"/>
          <a:chOff x="0" y="0"/>
          <a:chExt cx="0" cy="0"/>
        </a:xfrm>
      </p:grpSpPr>
      <p:sp>
        <p:nvSpPr>
          <p:cNvPr id="126" name="Google Shape;126;p18"/>
          <p:cNvSpPr/>
          <p:nvPr/>
        </p:nvSpPr>
        <p:spPr>
          <a:xfrm>
            <a:off x="152400" y="152400"/>
            <a:ext cx="11853333" cy="65362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18"/>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8" name="Google Shape;128;p18"/>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257959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Sammenligning">
  <p:cSld name="12_Sammenligning">
    <p:spTree>
      <p:nvGrpSpPr>
        <p:cNvPr id="1" name="Shape 129"/>
        <p:cNvGrpSpPr/>
        <p:nvPr/>
      </p:nvGrpSpPr>
      <p:grpSpPr>
        <a:xfrm>
          <a:off x="0" y="0"/>
          <a:ext cx="0" cy="0"/>
          <a:chOff x="0" y="0"/>
          <a:chExt cx="0" cy="0"/>
        </a:xfrm>
      </p:grpSpPr>
      <p:sp>
        <p:nvSpPr>
          <p:cNvPr id="130" name="Google Shape;130;p19"/>
          <p:cNvSpPr/>
          <p:nvPr/>
        </p:nvSpPr>
        <p:spPr>
          <a:xfrm>
            <a:off x="6790267" y="3098800"/>
            <a:ext cx="450151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19"/>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2" name="Google Shape;132;p19"/>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33" name="Google Shape;133;p19"/>
          <p:cNvSpPr txBox="1">
            <a:spLocks noGrp="1"/>
          </p:cNvSpPr>
          <p:nvPr>
            <p:ph type="body" idx="1"/>
          </p:nvPr>
        </p:nvSpPr>
        <p:spPr>
          <a:xfrm>
            <a:off x="7194880"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9"/>
          <p:cNvSpPr/>
          <p:nvPr/>
        </p:nvSpPr>
        <p:spPr>
          <a:xfrm>
            <a:off x="838200" y="3098800"/>
            <a:ext cx="450151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19"/>
          <p:cNvSpPr txBox="1">
            <a:spLocks noGrp="1"/>
          </p:cNvSpPr>
          <p:nvPr>
            <p:ph type="body" idx="2"/>
          </p:nvPr>
        </p:nvSpPr>
        <p:spPr>
          <a:xfrm>
            <a:off x="1242813"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8953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8_Sammenligning">
  <p:cSld name="18_Sammenligning">
    <p:spTree>
      <p:nvGrpSpPr>
        <p:cNvPr id="1" name="Shape 136"/>
        <p:cNvGrpSpPr/>
        <p:nvPr/>
      </p:nvGrpSpPr>
      <p:grpSpPr>
        <a:xfrm>
          <a:off x="0" y="0"/>
          <a:ext cx="0" cy="0"/>
          <a:chOff x="0" y="0"/>
          <a:chExt cx="0" cy="0"/>
        </a:xfrm>
      </p:grpSpPr>
      <p:sp>
        <p:nvSpPr>
          <p:cNvPr id="137" name="Google Shape;137;p20"/>
          <p:cNvSpPr/>
          <p:nvPr/>
        </p:nvSpPr>
        <p:spPr>
          <a:xfrm>
            <a:off x="838200" y="3098800"/>
            <a:ext cx="246380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20"/>
          <p:cNvSpPr/>
          <p:nvPr/>
        </p:nvSpPr>
        <p:spPr>
          <a:xfrm>
            <a:off x="3479800" y="3098800"/>
            <a:ext cx="246380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20"/>
          <p:cNvSpPr/>
          <p:nvPr/>
        </p:nvSpPr>
        <p:spPr>
          <a:xfrm>
            <a:off x="6142074" y="3098800"/>
            <a:ext cx="246380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20"/>
          <p:cNvSpPr/>
          <p:nvPr/>
        </p:nvSpPr>
        <p:spPr>
          <a:xfrm>
            <a:off x="8800214" y="3098800"/>
            <a:ext cx="246380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20"/>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2" name="Google Shape;142;p20"/>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43" name="Google Shape;143;p20"/>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0"/>
          <p:cNvSpPr txBox="1">
            <a:spLocks noGrp="1"/>
          </p:cNvSpPr>
          <p:nvPr>
            <p:ph type="body" idx="2"/>
          </p:nvPr>
        </p:nvSpPr>
        <p:spPr>
          <a:xfrm>
            <a:off x="367827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0"/>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0"/>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7999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3"/>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1" name="Google Shape;21;p3"/>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2" name="Google Shape;22;p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a:spLocks noGrp="1"/>
          </p:cNvSpPr>
          <p:nvPr>
            <p:ph type="pic" idx="2"/>
          </p:nvPr>
        </p:nvSpPr>
        <p:spPr>
          <a:xfrm>
            <a:off x="6889306" y="0"/>
            <a:ext cx="530269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16506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_Sammenligning">
  <p:cSld name="20_Sammenligning">
    <p:spTree>
      <p:nvGrpSpPr>
        <p:cNvPr id="1" name="Shape 147"/>
        <p:cNvGrpSpPr/>
        <p:nvPr/>
      </p:nvGrpSpPr>
      <p:grpSpPr>
        <a:xfrm>
          <a:off x="0" y="0"/>
          <a:ext cx="0" cy="0"/>
          <a:chOff x="0" y="0"/>
          <a:chExt cx="0" cy="0"/>
        </a:xfrm>
      </p:grpSpPr>
      <p:sp>
        <p:nvSpPr>
          <p:cNvPr id="148" name="Google Shape;148;p21"/>
          <p:cNvSpPr/>
          <p:nvPr/>
        </p:nvSpPr>
        <p:spPr>
          <a:xfrm>
            <a:off x="6790267" y="3098800"/>
            <a:ext cx="450151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9;p21"/>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0" name="Google Shape;150;p21"/>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51" name="Google Shape;151;p21"/>
          <p:cNvSpPr txBox="1">
            <a:spLocks noGrp="1"/>
          </p:cNvSpPr>
          <p:nvPr>
            <p:ph type="body" idx="1"/>
          </p:nvPr>
        </p:nvSpPr>
        <p:spPr>
          <a:xfrm>
            <a:off x="7194880"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1"/>
          <p:cNvSpPr/>
          <p:nvPr/>
        </p:nvSpPr>
        <p:spPr>
          <a:xfrm>
            <a:off x="838200" y="3098800"/>
            <a:ext cx="4501510" cy="3166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53;p21"/>
          <p:cNvSpPr txBox="1">
            <a:spLocks noGrp="1"/>
          </p:cNvSpPr>
          <p:nvPr>
            <p:ph type="body" idx="2"/>
          </p:nvPr>
        </p:nvSpPr>
        <p:spPr>
          <a:xfrm>
            <a:off x="1242813"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65521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_Sammenligning">
  <p:cSld name="21_Sammenligning">
    <p:spTree>
      <p:nvGrpSpPr>
        <p:cNvPr id="1" name="Shape 154"/>
        <p:cNvGrpSpPr/>
        <p:nvPr/>
      </p:nvGrpSpPr>
      <p:grpSpPr>
        <a:xfrm>
          <a:off x="0" y="0"/>
          <a:ext cx="0" cy="0"/>
          <a:chOff x="0" y="0"/>
          <a:chExt cx="0" cy="0"/>
        </a:xfrm>
      </p:grpSpPr>
      <p:sp>
        <p:nvSpPr>
          <p:cNvPr id="155" name="Google Shape;155;p22"/>
          <p:cNvSpPr/>
          <p:nvPr/>
        </p:nvSpPr>
        <p:spPr>
          <a:xfrm>
            <a:off x="838200" y="3098800"/>
            <a:ext cx="246380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56;p22"/>
          <p:cNvSpPr/>
          <p:nvPr/>
        </p:nvSpPr>
        <p:spPr>
          <a:xfrm>
            <a:off x="3479800" y="3098800"/>
            <a:ext cx="246380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57;p22"/>
          <p:cNvSpPr/>
          <p:nvPr/>
        </p:nvSpPr>
        <p:spPr>
          <a:xfrm>
            <a:off x="6142074" y="3098800"/>
            <a:ext cx="246380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58;p22"/>
          <p:cNvSpPr/>
          <p:nvPr/>
        </p:nvSpPr>
        <p:spPr>
          <a:xfrm>
            <a:off x="8800214" y="3098800"/>
            <a:ext cx="246380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22"/>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0" name="Google Shape;160;p22"/>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61" name="Google Shape;161;p22"/>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2"/>
          <p:cNvSpPr txBox="1">
            <a:spLocks noGrp="1"/>
          </p:cNvSpPr>
          <p:nvPr>
            <p:ph type="body" idx="2"/>
          </p:nvPr>
        </p:nvSpPr>
        <p:spPr>
          <a:xfrm>
            <a:off x="367827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2"/>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2"/>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0455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2_Sammenligning">
  <p:cSld name="22_Sammenligning">
    <p:spTree>
      <p:nvGrpSpPr>
        <p:cNvPr id="1" name="Shape 165"/>
        <p:cNvGrpSpPr/>
        <p:nvPr/>
      </p:nvGrpSpPr>
      <p:grpSpPr>
        <a:xfrm>
          <a:off x="0" y="0"/>
          <a:ext cx="0" cy="0"/>
          <a:chOff x="0" y="0"/>
          <a:chExt cx="0" cy="0"/>
        </a:xfrm>
      </p:grpSpPr>
      <p:sp>
        <p:nvSpPr>
          <p:cNvPr id="166" name="Google Shape;166;p23"/>
          <p:cNvSpPr/>
          <p:nvPr/>
        </p:nvSpPr>
        <p:spPr>
          <a:xfrm>
            <a:off x="838200" y="3098800"/>
            <a:ext cx="3005668"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23"/>
          <p:cNvSpPr/>
          <p:nvPr/>
        </p:nvSpPr>
        <p:spPr>
          <a:xfrm>
            <a:off x="4563534" y="3098800"/>
            <a:ext cx="294640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68;p23"/>
          <p:cNvSpPr/>
          <p:nvPr/>
        </p:nvSpPr>
        <p:spPr>
          <a:xfrm>
            <a:off x="8229600" y="3098800"/>
            <a:ext cx="3062177"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69;p23"/>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0" name="Google Shape;170;p23"/>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71" name="Google Shape;171;p23"/>
          <p:cNvSpPr txBox="1">
            <a:spLocks noGrp="1"/>
          </p:cNvSpPr>
          <p:nvPr>
            <p:ph type="body" idx="1"/>
          </p:nvPr>
        </p:nvSpPr>
        <p:spPr>
          <a:xfrm>
            <a:off x="1041400" y="3275013"/>
            <a:ext cx="246534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3"/>
          <p:cNvSpPr txBox="1">
            <a:spLocks noGrp="1"/>
          </p:cNvSpPr>
          <p:nvPr>
            <p:ph type="body" idx="2"/>
          </p:nvPr>
        </p:nvSpPr>
        <p:spPr>
          <a:xfrm>
            <a:off x="4791688" y="3275013"/>
            <a:ext cx="2416732"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3"/>
          <p:cNvSpPr txBox="1">
            <a:spLocks noGrp="1"/>
          </p:cNvSpPr>
          <p:nvPr>
            <p:ph type="body" idx="3"/>
          </p:nvPr>
        </p:nvSpPr>
        <p:spPr>
          <a:xfrm>
            <a:off x="8531509" y="3275013"/>
            <a:ext cx="251169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8306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Sammenligning">
  <p:cSld name="23_Sammenligning">
    <p:spTree>
      <p:nvGrpSpPr>
        <p:cNvPr id="1" name="Shape 174"/>
        <p:cNvGrpSpPr/>
        <p:nvPr/>
      </p:nvGrpSpPr>
      <p:grpSpPr>
        <a:xfrm>
          <a:off x="0" y="0"/>
          <a:ext cx="0" cy="0"/>
          <a:chOff x="0" y="0"/>
          <a:chExt cx="0" cy="0"/>
        </a:xfrm>
      </p:grpSpPr>
      <p:sp>
        <p:nvSpPr>
          <p:cNvPr id="175" name="Google Shape;175;p24"/>
          <p:cNvSpPr/>
          <p:nvPr/>
        </p:nvSpPr>
        <p:spPr>
          <a:xfrm>
            <a:off x="6790267" y="3098800"/>
            <a:ext cx="450151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24"/>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7" name="Google Shape;177;p24"/>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78" name="Google Shape;178;p24"/>
          <p:cNvSpPr txBox="1">
            <a:spLocks noGrp="1"/>
          </p:cNvSpPr>
          <p:nvPr>
            <p:ph type="body" idx="1"/>
          </p:nvPr>
        </p:nvSpPr>
        <p:spPr>
          <a:xfrm>
            <a:off x="7194880"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4"/>
          <p:cNvSpPr/>
          <p:nvPr/>
        </p:nvSpPr>
        <p:spPr>
          <a:xfrm>
            <a:off x="838200" y="3098800"/>
            <a:ext cx="4501510" cy="31665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80;p24"/>
          <p:cNvSpPr txBox="1">
            <a:spLocks noGrp="1"/>
          </p:cNvSpPr>
          <p:nvPr>
            <p:ph type="body" idx="2"/>
          </p:nvPr>
        </p:nvSpPr>
        <p:spPr>
          <a:xfrm>
            <a:off x="1242813"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49573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Sammenligning">
  <p:cSld name="6_Sammenligning">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3" name="Google Shape;183;p25"/>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84" name="Google Shape;184;p25"/>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85" name="Google Shape;185;p25"/>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42992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Sammenligning">
  <p:cSld name="13_Sammenligning">
    <p:spTree>
      <p:nvGrpSpPr>
        <p:cNvPr id="1" name="Shape 186"/>
        <p:cNvGrpSpPr/>
        <p:nvPr/>
      </p:nvGrpSpPr>
      <p:grpSpPr>
        <a:xfrm>
          <a:off x="0" y="0"/>
          <a:ext cx="0" cy="0"/>
          <a:chOff x="0" y="0"/>
          <a:chExt cx="0" cy="0"/>
        </a:xfrm>
      </p:grpSpPr>
      <p:pic>
        <p:nvPicPr>
          <p:cNvPr id="187" name="Google Shape;187;p26"/>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88" name="Google Shape;188;p26"/>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9" name="Google Shape;189;p26"/>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90" name="Google Shape;190;p26"/>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26"/>
          <p:cNvPicPr preferRelativeResize="0"/>
          <p:nvPr/>
        </p:nvPicPr>
        <p:blipFill rotWithShape="1">
          <a:blip r:embed="rId4">
            <a:alphaModFix/>
          </a:blip>
          <a:srcRect/>
          <a:stretch/>
        </p:blipFill>
        <p:spPr>
          <a:xfrm>
            <a:off x="6388769" y="0"/>
            <a:ext cx="6858000" cy="6858000"/>
          </a:xfrm>
          <a:prstGeom prst="rect">
            <a:avLst/>
          </a:prstGeom>
          <a:noFill/>
          <a:ln>
            <a:noFill/>
          </a:ln>
        </p:spPr>
      </p:pic>
    </p:spTree>
    <p:extLst>
      <p:ext uri="{BB962C8B-B14F-4D97-AF65-F5344CB8AC3E}">
        <p14:creationId xmlns:p14="http://schemas.microsoft.com/office/powerpoint/2010/main" val="2382437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4_Sammenligning">
  <p:cSld name="14_Sammenligning">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4" name="Google Shape;194;p27"/>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95" name="Google Shape;195;p27"/>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96" name="Google Shape;196;p27"/>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7" name="Google Shape;197;p27"/>
          <p:cNvPicPr preferRelativeResize="0"/>
          <p:nvPr/>
        </p:nvPicPr>
        <p:blipFill rotWithShape="1">
          <a:blip r:embed="rId4">
            <a:alphaModFix/>
          </a:blip>
          <a:srcRect/>
          <a:stretch/>
        </p:blipFill>
        <p:spPr>
          <a:xfrm>
            <a:off x="5358809" y="419422"/>
            <a:ext cx="7243576" cy="6024241"/>
          </a:xfrm>
          <a:prstGeom prst="rect">
            <a:avLst/>
          </a:prstGeom>
          <a:noFill/>
          <a:ln>
            <a:noFill/>
          </a:ln>
        </p:spPr>
      </p:pic>
    </p:spTree>
    <p:extLst>
      <p:ext uri="{BB962C8B-B14F-4D97-AF65-F5344CB8AC3E}">
        <p14:creationId xmlns:p14="http://schemas.microsoft.com/office/powerpoint/2010/main" val="3020216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6_Sammenligning">
  <p:cSld name="16_Sammenligning">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0" name="Google Shape;200;p28"/>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01" name="Google Shape;201;p28"/>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02" name="Google Shape;202;p28"/>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3" name="Google Shape;203;p28"/>
          <p:cNvPicPr preferRelativeResize="0"/>
          <p:nvPr/>
        </p:nvPicPr>
        <p:blipFill rotWithShape="1">
          <a:blip r:embed="rId4">
            <a:alphaModFix/>
          </a:blip>
          <a:srcRect/>
          <a:stretch/>
        </p:blipFill>
        <p:spPr>
          <a:xfrm>
            <a:off x="5358809" y="106363"/>
            <a:ext cx="6337300" cy="6337300"/>
          </a:xfrm>
          <a:prstGeom prst="rect">
            <a:avLst/>
          </a:prstGeom>
          <a:noFill/>
          <a:ln>
            <a:noFill/>
          </a:ln>
        </p:spPr>
      </p:pic>
    </p:spTree>
    <p:extLst>
      <p:ext uri="{BB962C8B-B14F-4D97-AF65-F5344CB8AC3E}">
        <p14:creationId xmlns:p14="http://schemas.microsoft.com/office/powerpoint/2010/main" val="3914235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7_Sammenligning">
  <p:cSld name="17_Sammenligning">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6" name="Google Shape;206;p29"/>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07" name="Google Shape;207;p29"/>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08" name="Google Shape;208;p29"/>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29"/>
          <p:cNvPicPr preferRelativeResize="0"/>
          <p:nvPr/>
        </p:nvPicPr>
        <p:blipFill rotWithShape="1">
          <a:blip r:embed="rId4">
            <a:alphaModFix/>
          </a:blip>
          <a:srcRect/>
          <a:stretch/>
        </p:blipFill>
        <p:spPr>
          <a:xfrm>
            <a:off x="5653617" y="226483"/>
            <a:ext cx="6337300" cy="6337300"/>
          </a:xfrm>
          <a:prstGeom prst="rect">
            <a:avLst/>
          </a:prstGeom>
          <a:noFill/>
          <a:ln>
            <a:noFill/>
          </a:ln>
        </p:spPr>
      </p:pic>
    </p:spTree>
    <p:extLst>
      <p:ext uri="{BB962C8B-B14F-4D97-AF65-F5344CB8AC3E}">
        <p14:creationId xmlns:p14="http://schemas.microsoft.com/office/powerpoint/2010/main" val="1306652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2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Sammenligning">
  <p:cSld name="2_Sammenligning">
    <p:spTree>
      <p:nvGrpSpPr>
        <p:cNvPr id="1" name="Shape 24"/>
        <p:cNvGrpSpPr/>
        <p:nvPr/>
      </p:nvGrpSpPr>
      <p:grpSpPr>
        <a:xfrm>
          <a:off x="0" y="0"/>
          <a:ext cx="0" cy="0"/>
          <a:chOff x="0" y="0"/>
          <a:chExt cx="0" cy="0"/>
        </a:xfrm>
      </p:grpSpPr>
      <p:sp>
        <p:nvSpPr>
          <p:cNvPr id="25" name="Google Shape;25;p4"/>
          <p:cNvSpPr/>
          <p:nvPr/>
        </p:nvSpPr>
        <p:spPr>
          <a:xfrm>
            <a:off x="6485467" y="0"/>
            <a:ext cx="570653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26;p4"/>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4"/>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8" name="Google Shape;28;p4"/>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9" name="Google Shape;29;p4"/>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7485063" y="1522413"/>
            <a:ext cx="3708400" cy="38290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000"/>
              <a:buNone/>
              <a:defRPr sz="50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3181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98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78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dsholder til slide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7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ladsholder til sidefod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ladsholder til slide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183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dsholder til sidefod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li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222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dsholder til sidefod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908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dsholder til slide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16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dsholder til slide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68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825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1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5_Sammenligning">
  <p:cSld name="15_Sammenlignin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33" name="Google Shape;33;p5"/>
          <p:cNvSpPr txBox="1">
            <a:spLocks noGrp="1"/>
          </p:cNvSpPr>
          <p:nvPr>
            <p:ph type="title"/>
          </p:nvPr>
        </p:nvSpPr>
        <p:spPr>
          <a:xfrm>
            <a:off x="838200" y="4586831"/>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5403322"/>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
          <p:cNvPicPr preferRelativeResize="0"/>
          <p:nvPr/>
        </p:nvPicPr>
        <p:blipFill rotWithShape="1">
          <a:blip r:embed="rId3">
            <a:alphaModFix/>
          </a:blip>
          <a:srcRect t="12983"/>
          <a:stretch/>
        </p:blipFill>
        <p:spPr>
          <a:xfrm>
            <a:off x="2003612" y="175776"/>
            <a:ext cx="10238892" cy="6682224"/>
          </a:xfrm>
          <a:prstGeom prst="rect">
            <a:avLst/>
          </a:prstGeom>
          <a:noFill/>
          <a:ln>
            <a:noFill/>
          </a:ln>
        </p:spPr>
      </p:pic>
    </p:spTree>
    <p:extLst>
      <p:ext uri="{BB962C8B-B14F-4D97-AF65-F5344CB8AC3E}">
        <p14:creationId xmlns:p14="http://schemas.microsoft.com/office/powerpoint/2010/main" val="312826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ammenligning">
  <p:cSld name="1_Sammenlignin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3"/>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1" name="Google Shape;21;p3"/>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2" name="Google Shape;22;p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a:spLocks noGrp="1"/>
          </p:cNvSpPr>
          <p:nvPr>
            <p:ph type="pic" idx="2"/>
          </p:nvPr>
        </p:nvSpPr>
        <p:spPr>
          <a:xfrm>
            <a:off x="6889306" y="0"/>
            <a:ext cx="530269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4875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Sammenligning">
  <p:cSld name="2_Sammenligning">
    <p:spTree>
      <p:nvGrpSpPr>
        <p:cNvPr id="1" name="Shape 24"/>
        <p:cNvGrpSpPr/>
        <p:nvPr/>
      </p:nvGrpSpPr>
      <p:grpSpPr>
        <a:xfrm>
          <a:off x="0" y="0"/>
          <a:ext cx="0" cy="0"/>
          <a:chOff x="0" y="0"/>
          <a:chExt cx="0" cy="0"/>
        </a:xfrm>
      </p:grpSpPr>
      <p:sp>
        <p:nvSpPr>
          <p:cNvPr id="25" name="Google Shape;25;p4"/>
          <p:cNvSpPr/>
          <p:nvPr/>
        </p:nvSpPr>
        <p:spPr>
          <a:xfrm>
            <a:off x="6485467" y="0"/>
            <a:ext cx="570653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Google Shape;26;p4"/>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4"/>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8" name="Google Shape;28;p4"/>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9" name="Google Shape;29;p4"/>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7485063" y="1522413"/>
            <a:ext cx="3708400" cy="38290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000"/>
              <a:buNone/>
              <a:defRPr sz="50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46732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Sammenligning">
  <p:cSld name="6_Sammenligning">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3" name="Google Shape;183;p25"/>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84" name="Google Shape;184;p25"/>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85" name="Google Shape;185;p25"/>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33881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5_Sammenligning">
  <p:cSld name="15_Sammenlignin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33" name="Google Shape;33;p5"/>
          <p:cNvSpPr txBox="1">
            <a:spLocks noGrp="1"/>
          </p:cNvSpPr>
          <p:nvPr>
            <p:ph type="title"/>
          </p:nvPr>
        </p:nvSpPr>
        <p:spPr>
          <a:xfrm>
            <a:off x="838200" y="4586831"/>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5403322"/>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
          <p:cNvPicPr preferRelativeResize="0"/>
          <p:nvPr/>
        </p:nvPicPr>
        <p:blipFill rotWithShape="1">
          <a:blip r:embed="rId3">
            <a:alphaModFix/>
          </a:blip>
          <a:srcRect t="12983"/>
          <a:stretch/>
        </p:blipFill>
        <p:spPr>
          <a:xfrm>
            <a:off x="2003612" y="175776"/>
            <a:ext cx="10238892" cy="6682224"/>
          </a:xfrm>
          <a:prstGeom prst="rect">
            <a:avLst/>
          </a:prstGeom>
          <a:noFill/>
          <a:ln>
            <a:noFill/>
          </a:ln>
        </p:spPr>
      </p:pic>
    </p:spTree>
    <p:extLst>
      <p:ext uri="{BB962C8B-B14F-4D97-AF65-F5344CB8AC3E}">
        <p14:creationId xmlns:p14="http://schemas.microsoft.com/office/powerpoint/2010/main" val="3471328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4_Sammenligning">
  <p:cSld name="24_Sammenligning">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2">
            <a:alphaModFix/>
          </a:blip>
          <a:srcRect/>
          <a:stretch/>
        </p:blipFill>
        <p:spPr>
          <a:xfrm>
            <a:off x="688998" y="3485913"/>
            <a:ext cx="3914445" cy="604824"/>
          </a:xfrm>
          <a:prstGeom prst="rect">
            <a:avLst/>
          </a:prstGeom>
          <a:noFill/>
          <a:ln>
            <a:noFill/>
          </a:ln>
        </p:spPr>
      </p:pic>
      <p:pic>
        <p:nvPicPr>
          <p:cNvPr id="112" name="Google Shape;112;p16"/>
          <p:cNvPicPr preferRelativeResize="0"/>
          <p:nvPr/>
        </p:nvPicPr>
        <p:blipFill rotWithShape="1">
          <a:blip r:embed="rId3">
            <a:alphaModFix/>
          </a:blip>
          <a:srcRect/>
          <a:stretch/>
        </p:blipFill>
        <p:spPr>
          <a:xfrm>
            <a:off x="9679786" y="3365597"/>
            <a:ext cx="869519" cy="869519"/>
          </a:xfrm>
          <a:prstGeom prst="rect">
            <a:avLst/>
          </a:prstGeom>
          <a:noFill/>
          <a:ln>
            <a:noFill/>
          </a:ln>
        </p:spPr>
      </p:pic>
      <p:pic>
        <p:nvPicPr>
          <p:cNvPr id="113" name="Google Shape;113;p16"/>
          <p:cNvPicPr preferRelativeResize="0"/>
          <p:nvPr/>
        </p:nvPicPr>
        <p:blipFill rotWithShape="1">
          <a:blip r:embed="rId4">
            <a:alphaModFix/>
          </a:blip>
          <a:srcRect t="47737" r="23713" b="23530"/>
          <a:stretch/>
        </p:blipFill>
        <p:spPr>
          <a:xfrm>
            <a:off x="0" y="0"/>
            <a:ext cx="12192000" cy="3056021"/>
          </a:xfrm>
          <a:prstGeom prst="rect">
            <a:avLst/>
          </a:prstGeom>
          <a:noFill/>
          <a:ln>
            <a:noFill/>
          </a:ln>
        </p:spPr>
      </p:pic>
      <p:sp>
        <p:nvSpPr>
          <p:cNvPr id="114" name="Google Shape;114;p16"/>
          <p:cNvSpPr txBox="1"/>
          <p:nvPr/>
        </p:nvSpPr>
        <p:spPr>
          <a:xfrm>
            <a:off x="2052982" y="1034716"/>
            <a:ext cx="8061564"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a:ln>
                  <a:noFill/>
                </a:ln>
                <a:solidFill>
                  <a:prstClr val="white"/>
                </a:solidFill>
                <a:effectLst/>
                <a:uLnTx/>
                <a:uFillTx/>
                <a:latin typeface="Raleway"/>
                <a:ea typeface="Raleway"/>
                <a:cs typeface="Raleway"/>
                <a:sym typeface="Raleway"/>
              </a:rPr>
              <a:t>TAK FOR I DAG</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16"/>
          <p:cNvSpPr txBox="1"/>
          <p:nvPr/>
        </p:nvSpPr>
        <p:spPr>
          <a:xfrm>
            <a:off x="688998" y="4620126"/>
            <a:ext cx="2727971" cy="178510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Vibevej 31, 1. sal</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2400 København NV</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sng" strike="noStrike" kern="1200" cap="none" spc="0" normalizeH="0" baseline="0" noProof="0">
                <a:ln>
                  <a:noFill/>
                </a:ln>
                <a:solidFill>
                  <a:srgbClr val="0563C1"/>
                </a:solidFill>
                <a:effectLst/>
                <a:uLnTx/>
                <a:uFillTx/>
                <a:latin typeface="Calibri"/>
                <a:ea typeface="Calibri"/>
                <a:cs typeface="Calibri"/>
                <a:sym typeface="Calibri"/>
                <a:hlinkClick r:id="rId5"/>
              </a:rPr>
              <a:t>www.eeo.dk</a:t>
            </a: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Telefon: 25100040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Mail: kontakt@eeo.dk</a:t>
            </a: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116;p16"/>
          <p:cNvSpPr txBox="1"/>
          <p:nvPr/>
        </p:nvSpPr>
        <p:spPr>
          <a:xfrm>
            <a:off x="4732014" y="4620126"/>
            <a:ext cx="2727971" cy="43088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prstClr val="black"/>
                </a:solidFill>
                <a:effectLst/>
                <a:uLnTx/>
                <a:uFillTx/>
                <a:latin typeface="Calibri"/>
                <a:ea typeface="Calibri"/>
                <a:cs typeface="Calibri"/>
                <a:sym typeface="Calibri"/>
              </a:rPr>
              <a:t>Kontakt mig</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16"/>
          <p:cNvSpPr txBox="1">
            <a:spLocks noGrp="1"/>
          </p:cNvSpPr>
          <p:nvPr>
            <p:ph type="body" idx="1"/>
          </p:nvPr>
        </p:nvSpPr>
        <p:spPr>
          <a:xfrm>
            <a:off x="4732014" y="5051013"/>
            <a:ext cx="2727971" cy="135421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6"/>
          <p:cNvSpPr txBox="1"/>
          <p:nvPr/>
        </p:nvSpPr>
        <p:spPr>
          <a:xfrm>
            <a:off x="8824540" y="4620126"/>
            <a:ext cx="2727971" cy="178510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Følg os på Facebook:</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a:ln>
                  <a:noFill/>
                </a:ln>
                <a:solidFill>
                  <a:prstClr val="black"/>
                </a:solidFill>
                <a:effectLst/>
                <a:uLnTx/>
                <a:uFillTx/>
                <a:latin typeface="Calibri"/>
                <a:ea typeface="Calibri"/>
                <a:cs typeface="Calibri"/>
                <a:sym typeface="Calibri"/>
              </a:rPr>
              <a:t>Erhvervskolernes ElevOrganisation - EEO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98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elslide" type="title">
  <p:cSld name="Titelslid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1342465" y="2069730"/>
            <a:ext cx="7897720" cy="6578969"/>
          </a:xfrm>
          <a:prstGeom prst="rect">
            <a:avLst/>
          </a:prstGeom>
          <a:noFill/>
          <a:ln>
            <a:noFill/>
          </a:ln>
        </p:spPr>
      </p:pic>
      <p:sp>
        <p:nvSpPr>
          <p:cNvPr id="15" name="Google Shape;15;p2"/>
          <p:cNvSpPr txBox="1">
            <a:spLocks noGrp="1"/>
          </p:cNvSpPr>
          <p:nvPr>
            <p:ph type="ctrTitle"/>
          </p:nvPr>
        </p:nvSpPr>
        <p:spPr>
          <a:xfrm>
            <a:off x="6321057" y="2069731"/>
            <a:ext cx="5032743" cy="153230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Raleway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6321057" y="3641726"/>
            <a:ext cx="5032744"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rotWithShape="1">
          <a:blip r:embed="rId3">
            <a:alphaModFix/>
          </a:blip>
          <a:srcRect/>
          <a:stretch/>
        </p:blipFill>
        <p:spPr>
          <a:xfrm>
            <a:off x="419847" y="419422"/>
            <a:ext cx="2834341" cy="437936"/>
          </a:xfrm>
          <a:prstGeom prst="rect">
            <a:avLst/>
          </a:prstGeom>
          <a:noFill/>
          <a:ln>
            <a:noFill/>
          </a:ln>
        </p:spPr>
      </p:pic>
    </p:spTree>
    <p:extLst>
      <p:ext uri="{BB962C8B-B14F-4D97-AF65-F5344CB8AC3E}">
        <p14:creationId xmlns:p14="http://schemas.microsoft.com/office/powerpoint/2010/main" val="2711144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3"/>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1" name="Google Shape;21;p3"/>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2" name="Google Shape;22;p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a:spLocks noGrp="1"/>
          </p:cNvSpPr>
          <p:nvPr>
            <p:ph type="pic" idx="2"/>
          </p:nvPr>
        </p:nvSpPr>
        <p:spPr>
          <a:xfrm>
            <a:off x="6889306" y="0"/>
            <a:ext cx="530269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48375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Sammenligning">
  <p:cSld name="2_Sammenligning">
    <p:spTree>
      <p:nvGrpSpPr>
        <p:cNvPr id="1" name="Shape 24"/>
        <p:cNvGrpSpPr/>
        <p:nvPr/>
      </p:nvGrpSpPr>
      <p:grpSpPr>
        <a:xfrm>
          <a:off x="0" y="0"/>
          <a:ext cx="0" cy="0"/>
          <a:chOff x="0" y="0"/>
          <a:chExt cx="0" cy="0"/>
        </a:xfrm>
      </p:grpSpPr>
      <p:sp>
        <p:nvSpPr>
          <p:cNvPr id="25" name="Google Shape;25;p4"/>
          <p:cNvSpPr/>
          <p:nvPr/>
        </p:nvSpPr>
        <p:spPr>
          <a:xfrm>
            <a:off x="6485467" y="0"/>
            <a:ext cx="570653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26;p4"/>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4"/>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28" name="Google Shape;28;p4"/>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29" name="Google Shape;29;p4"/>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7485063" y="1522413"/>
            <a:ext cx="3708400" cy="38290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000"/>
              <a:buNone/>
              <a:defRPr sz="50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3166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3_Sammenligning">
  <p:cSld name="13_Sammenlignin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5"/>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34" name="Google Shape;34;p5"/>
          <p:cNvPicPr preferRelativeResize="0"/>
          <p:nvPr/>
        </p:nvPicPr>
        <p:blipFill rotWithShape="1">
          <a:blip r:embed="rId3">
            <a:alphaModFix/>
          </a:blip>
          <a:srcRect/>
          <a:stretch/>
        </p:blipFill>
        <p:spPr>
          <a:xfrm>
            <a:off x="1371601" y="2136662"/>
            <a:ext cx="9448800" cy="5025957"/>
          </a:xfrm>
          <a:prstGeom prst="rect">
            <a:avLst/>
          </a:prstGeom>
          <a:noFill/>
          <a:ln>
            <a:noFill/>
          </a:ln>
        </p:spPr>
      </p:pic>
    </p:spTree>
    <p:extLst>
      <p:ext uri="{BB962C8B-B14F-4D97-AF65-F5344CB8AC3E}">
        <p14:creationId xmlns:p14="http://schemas.microsoft.com/office/powerpoint/2010/main" val="540246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5_Sammenligning">
  <p:cSld name="15_Sammenligning">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37" name="Google Shape;37;p6"/>
          <p:cNvPicPr preferRelativeResize="0"/>
          <p:nvPr/>
        </p:nvPicPr>
        <p:blipFill rotWithShape="1">
          <a:blip r:embed="rId3">
            <a:alphaModFix/>
          </a:blip>
          <a:srcRect t="12611"/>
          <a:stretch/>
        </p:blipFill>
        <p:spPr>
          <a:xfrm>
            <a:off x="2387599" y="419422"/>
            <a:ext cx="9533467" cy="6248400"/>
          </a:xfrm>
          <a:prstGeom prst="rect">
            <a:avLst/>
          </a:prstGeom>
          <a:noFill/>
          <a:ln>
            <a:noFill/>
          </a:ln>
        </p:spPr>
      </p:pic>
      <p:sp>
        <p:nvSpPr>
          <p:cNvPr id="38" name="Google Shape;38;p6"/>
          <p:cNvSpPr txBox="1">
            <a:spLocks noGrp="1"/>
          </p:cNvSpPr>
          <p:nvPr>
            <p:ph type="title"/>
          </p:nvPr>
        </p:nvSpPr>
        <p:spPr>
          <a:xfrm>
            <a:off x="838200" y="4586831"/>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5403322"/>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44890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un titel">
  <p:cSld name="Kun titel">
    <p:spTree>
      <p:nvGrpSpPr>
        <p:cNvPr id="1" name="Shape 36"/>
        <p:cNvGrpSpPr/>
        <p:nvPr/>
      </p:nvGrpSpPr>
      <p:grpSpPr>
        <a:xfrm>
          <a:off x="0" y="0"/>
          <a:ext cx="0" cy="0"/>
          <a:chOff x="0" y="0"/>
          <a:chExt cx="0" cy="0"/>
        </a:xfrm>
      </p:grpSpPr>
      <p:sp>
        <p:nvSpPr>
          <p:cNvPr id="37" name="Google Shape;37;p6"/>
          <p:cNvSpPr/>
          <p:nvPr/>
        </p:nvSpPr>
        <p:spPr>
          <a:xfrm>
            <a:off x="152400" y="152400"/>
            <a:ext cx="11853333" cy="65362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38;p6"/>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6"/>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2145593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Kun titel">
  <p:cSld name="1_Kun titel">
    <p:spTree>
      <p:nvGrpSpPr>
        <p:cNvPr id="1" name="Shape 40"/>
        <p:cNvGrpSpPr/>
        <p:nvPr/>
      </p:nvGrpSpPr>
      <p:grpSpPr>
        <a:xfrm>
          <a:off x="0" y="0"/>
          <a:ext cx="0" cy="0"/>
          <a:chOff x="0" y="0"/>
          <a:chExt cx="0" cy="0"/>
        </a:xfrm>
      </p:grpSpPr>
      <p:sp>
        <p:nvSpPr>
          <p:cNvPr id="41" name="Google Shape;41;p7"/>
          <p:cNvSpPr/>
          <p:nvPr/>
        </p:nvSpPr>
        <p:spPr>
          <a:xfrm>
            <a:off x="152400" y="152400"/>
            <a:ext cx="11853333" cy="65362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42;p7"/>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7"/>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2792782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Sammenligning">
  <p:cSld name="5_Sammenligning">
    <p:spTree>
      <p:nvGrpSpPr>
        <p:cNvPr id="1" name="Shape 44"/>
        <p:cNvGrpSpPr/>
        <p:nvPr/>
      </p:nvGrpSpPr>
      <p:grpSpPr>
        <a:xfrm>
          <a:off x="0" y="0"/>
          <a:ext cx="0" cy="0"/>
          <a:chOff x="0" y="0"/>
          <a:chExt cx="0" cy="0"/>
        </a:xfrm>
      </p:grpSpPr>
      <p:sp>
        <p:nvSpPr>
          <p:cNvPr id="45" name="Google Shape;45;p8"/>
          <p:cNvSpPr/>
          <p:nvPr/>
        </p:nvSpPr>
        <p:spPr>
          <a:xfrm>
            <a:off x="838200"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46;p8"/>
          <p:cNvSpPr/>
          <p:nvPr/>
        </p:nvSpPr>
        <p:spPr>
          <a:xfrm>
            <a:off x="3479800"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47;p8"/>
          <p:cNvSpPr/>
          <p:nvPr/>
        </p:nvSpPr>
        <p:spPr>
          <a:xfrm>
            <a:off x="6142074"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48;p8"/>
          <p:cNvSpPr/>
          <p:nvPr/>
        </p:nvSpPr>
        <p:spPr>
          <a:xfrm>
            <a:off x="8800214" y="3098800"/>
            <a:ext cx="24638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Google Shape;49;p8"/>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 name="Google Shape;50;p8"/>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51" name="Google Shape;51;p8"/>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2"/>
          </p:nvPr>
        </p:nvSpPr>
        <p:spPr>
          <a:xfrm>
            <a:off x="367827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48828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4_Sammenligning">
  <p:cSld name="14_Sammenligning">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 name="Google Shape;57;p9"/>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58" name="Google Shape;58;p9"/>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59" name="Google Shape;59;p9"/>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 name="Google Shape;60;p9"/>
          <p:cNvPicPr preferRelativeResize="0"/>
          <p:nvPr/>
        </p:nvPicPr>
        <p:blipFill rotWithShape="1">
          <a:blip r:embed="rId4">
            <a:alphaModFix/>
          </a:blip>
          <a:srcRect/>
          <a:stretch/>
        </p:blipFill>
        <p:spPr>
          <a:xfrm>
            <a:off x="5689600" y="106363"/>
            <a:ext cx="7620000" cy="6337300"/>
          </a:xfrm>
          <a:prstGeom prst="rect">
            <a:avLst/>
          </a:prstGeom>
          <a:noFill/>
          <a:ln>
            <a:noFill/>
          </a:ln>
        </p:spPr>
      </p:pic>
    </p:spTree>
    <p:extLst>
      <p:ext uri="{BB962C8B-B14F-4D97-AF65-F5344CB8AC3E}">
        <p14:creationId xmlns:p14="http://schemas.microsoft.com/office/powerpoint/2010/main" val="2790153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2_Sammenligning">
  <p:cSld name="12_Sammenligning">
    <p:spTree>
      <p:nvGrpSpPr>
        <p:cNvPr id="1" name="Shape 61"/>
        <p:cNvGrpSpPr/>
        <p:nvPr/>
      </p:nvGrpSpPr>
      <p:grpSpPr>
        <a:xfrm>
          <a:off x="0" y="0"/>
          <a:ext cx="0" cy="0"/>
          <a:chOff x="0" y="0"/>
          <a:chExt cx="0" cy="0"/>
        </a:xfrm>
      </p:grpSpPr>
      <p:sp>
        <p:nvSpPr>
          <p:cNvPr id="62" name="Google Shape;62;p10"/>
          <p:cNvSpPr/>
          <p:nvPr/>
        </p:nvSpPr>
        <p:spPr>
          <a:xfrm>
            <a:off x="6790267" y="3098800"/>
            <a:ext cx="450151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63;p10"/>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 name="Google Shape;64;p10"/>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65" name="Google Shape;65;p10"/>
          <p:cNvSpPr txBox="1">
            <a:spLocks noGrp="1"/>
          </p:cNvSpPr>
          <p:nvPr>
            <p:ph type="body" idx="1"/>
          </p:nvPr>
        </p:nvSpPr>
        <p:spPr>
          <a:xfrm>
            <a:off x="7194880"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p:nvPr/>
        </p:nvSpPr>
        <p:spPr>
          <a:xfrm>
            <a:off x="838200" y="3098800"/>
            <a:ext cx="450151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p10"/>
          <p:cNvSpPr txBox="1">
            <a:spLocks noGrp="1"/>
          </p:cNvSpPr>
          <p:nvPr>
            <p:ph type="body" idx="2"/>
          </p:nvPr>
        </p:nvSpPr>
        <p:spPr>
          <a:xfrm>
            <a:off x="1242813" y="3275013"/>
            <a:ext cx="3692283"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4980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Kun titel">
  <p:cSld name="Kun titel">
    <p:spTree>
      <p:nvGrpSpPr>
        <p:cNvPr id="1" name="Shape 68"/>
        <p:cNvGrpSpPr/>
        <p:nvPr/>
      </p:nvGrpSpPr>
      <p:grpSpPr>
        <a:xfrm>
          <a:off x="0" y="0"/>
          <a:ext cx="0" cy="0"/>
          <a:chOff x="0" y="0"/>
          <a:chExt cx="0" cy="0"/>
        </a:xfrm>
      </p:grpSpPr>
      <p:sp>
        <p:nvSpPr>
          <p:cNvPr id="69" name="Google Shape;69;p11"/>
          <p:cNvSpPr/>
          <p:nvPr/>
        </p:nvSpPr>
        <p:spPr>
          <a:xfrm>
            <a:off x="152400" y="152400"/>
            <a:ext cx="11853333" cy="65362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70;p11"/>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 name="Google Shape;71;p11"/>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1594085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Kun titel">
  <p:cSld name="2_Kun titel">
    <p:spTree>
      <p:nvGrpSpPr>
        <p:cNvPr id="1" name="Shape 72"/>
        <p:cNvGrpSpPr/>
        <p:nvPr/>
      </p:nvGrpSpPr>
      <p:grpSpPr>
        <a:xfrm>
          <a:off x="0" y="0"/>
          <a:ext cx="0" cy="0"/>
          <a:chOff x="0" y="0"/>
          <a:chExt cx="0" cy="0"/>
        </a:xfrm>
      </p:grpSpPr>
      <p:sp>
        <p:nvSpPr>
          <p:cNvPr id="73" name="Google Shape;73;p12"/>
          <p:cNvSpPr/>
          <p:nvPr/>
        </p:nvSpPr>
        <p:spPr>
          <a:xfrm>
            <a:off x="152400" y="152400"/>
            <a:ext cx="11853333" cy="653626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74;p12"/>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Raleway Thin"/>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2"/>
          <p:cNvPicPr preferRelativeResize="0"/>
          <p:nvPr/>
        </p:nvPicPr>
        <p:blipFill rotWithShape="1">
          <a:blip r:embed="rId2">
            <a:alphaModFix/>
          </a:blip>
          <a:srcRect/>
          <a:stretch/>
        </p:blipFill>
        <p:spPr>
          <a:xfrm>
            <a:off x="4517881" y="5851505"/>
            <a:ext cx="3173957" cy="490411"/>
          </a:xfrm>
          <a:prstGeom prst="rect">
            <a:avLst/>
          </a:prstGeom>
          <a:noFill/>
          <a:ln>
            <a:noFill/>
          </a:ln>
        </p:spPr>
      </p:pic>
    </p:spTree>
    <p:extLst>
      <p:ext uri="{BB962C8B-B14F-4D97-AF65-F5344CB8AC3E}">
        <p14:creationId xmlns:p14="http://schemas.microsoft.com/office/powerpoint/2010/main" val="3148061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_Sammenligning">
  <p:cSld name="6_Sammenlignin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8" name="Google Shape;78;p13"/>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79" name="Google Shape;79;p13"/>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80" name="Google Shape;80;p1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4269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0_Sammenligning">
  <p:cSld name="10_Sammenligning">
    <p:spTree>
      <p:nvGrpSpPr>
        <p:cNvPr id="1" name="Shape 81"/>
        <p:cNvGrpSpPr/>
        <p:nvPr/>
      </p:nvGrpSpPr>
      <p:grpSpPr>
        <a:xfrm>
          <a:off x="0" y="0"/>
          <a:ext cx="0" cy="0"/>
          <a:chOff x="0" y="0"/>
          <a:chExt cx="0" cy="0"/>
        </a:xfrm>
      </p:grpSpPr>
      <p:sp>
        <p:nvSpPr>
          <p:cNvPr id="82" name="Google Shape;82;p14"/>
          <p:cNvSpPr/>
          <p:nvPr/>
        </p:nvSpPr>
        <p:spPr>
          <a:xfrm>
            <a:off x="152400" y="135467"/>
            <a:ext cx="5672667" cy="65193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83;p14"/>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4" name="Google Shape;84;p14"/>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85" name="Google Shape;85;p14"/>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4"/>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4"/>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1541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Sammenligning">
  <p:cSld name="4_Sammenlignin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 name="Google Shape;90;p15"/>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91" name="Google Shape;91;p15"/>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92" name="Google Shape;92;p15"/>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5"/>
          <p:cNvSpPr>
            <a:spLocks noGrp="1"/>
          </p:cNvSpPr>
          <p:nvPr>
            <p:ph type="pic" idx="2"/>
          </p:nvPr>
        </p:nvSpPr>
        <p:spPr>
          <a:xfrm>
            <a:off x="6592888" y="149225"/>
            <a:ext cx="2572377" cy="30841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a:spLocks noGrp="1"/>
          </p:cNvSpPr>
          <p:nvPr>
            <p:ph type="pic" idx="3"/>
          </p:nvPr>
        </p:nvSpPr>
        <p:spPr>
          <a:xfrm>
            <a:off x="9357353" y="149225"/>
            <a:ext cx="2636837" cy="30841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a:spLocks noGrp="1"/>
          </p:cNvSpPr>
          <p:nvPr>
            <p:ph type="pic" idx="4"/>
          </p:nvPr>
        </p:nvSpPr>
        <p:spPr>
          <a:xfrm>
            <a:off x="9357353" y="3444949"/>
            <a:ext cx="2636837" cy="314756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a:spLocks noGrp="1"/>
          </p:cNvSpPr>
          <p:nvPr>
            <p:ph type="pic" idx="5"/>
          </p:nvPr>
        </p:nvSpPr>
        <p:spPr>
          <a:xfrm>
            <a:off x="6592888" y="3445909"/>
            <a:ext cx="2572377" cy="3167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781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el og indholdsobjekt" type="obj">
  <p:cSld name="Titel og indholdsobjekt">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1" name="Google Shape;101;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‹nr.›</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0371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Sammenligning">
  <p:cSld name="4_Sammenligning">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2" name="Google Shape;42;p7"/>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43" name="Google Shape;43;p7"/>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44" name="Google Shape;44;p7"/>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a:spLocks noGrp="1"/>
          </p:cNvSpPr>
          <p:nvPr>
            <p:ph type="pic" idx="2"/>
          </p:nvPr>
        </p:nvSpPr>
        <p:spPr>
          <a:xfrm>
            <a:off x="6592888" y="149225"/>
            <a:ext cx="2572377" cy="30841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a:spLocks noGrp="1"/>
          </p:cNvSpPr>
          <p:nvPr>
            <p:ph type="pic" idx="3"/>
          </p:nvPr>
        </p:nvSpPr>
        <p:spPr>
          <a:xfrm>
            <a:off x="9357353" y="149225"/>
            <a:ext cx="2636837" cy="30841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a:spLocks noGrp="1"/>
          </p:cNvSpPr>
          <p:nvPr>
            <p:ph type="pic" idx="4"/>
          </p:nvPr>
        </p:nvSpPr>
        <p:spPr>
          <a:xfrm>
            <a:off x="9357353" y="3444949"/>
            <a:ext cx="2636837" cy="314756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a:spLocks noGrp="1"/>
          </p:cNvSpPr>
          <p:nvPr>
            <p:ph type="pic" idx="5"/>
          </p:nvPr>
        </p:nvSpPr>
        <p:spPr>
          <a:xfrm>
            <a:off x="6592888" y="3445909"/>
            <a:ext cx="2572377" cy="3167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47707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1_Sammenligning">
  <p:cSld name="11_Sammenligning">
    <p:spTree>
      <p:nvGrpSpPr>
        <p:cNvPr id="1" name="Shape 103"/>
        <p:cNvGrpSpPr/>
        <p:nvPr/>
      </p:nvGrpSpPr>
      <p:grpSpPr>
        <a:xfrm>
          <a:off x="0" y="0"/>
          <a:ext cx="0" cy="0"/>
          <a:chOff x="0" y="0"/>
          <a:chExt cx="0" cy="0"/>
        </a:xfrm>
      </p:grpSpPr>
      <p:sp>
        <p:nvSpPr>
          <p:cNvPr id="104" name="Google Shape;104;p17"/>
          <p:cNvSpPr/>
          <p:nvPr/>
        </p:nvSpPr>
        <p:spPr>
          <a:xfrm>
            <a:off x="838200" y="3098800"/>
            <a:ext cx="3005668"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p17"/>
          <p:cNvSpPr/>
          <p:nvPr/>
        </p:nvSpPr>
        <p:spPr>
          <a:xfrm>
            <a:off x="4563534" y="3098800"/>
            <a:ext cx="29464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06;p17"/>
          <p:cNvSpPr/>
          <p:nvPr/>
        </p:nvSpPr>
        <p:spPr>
          <a:xfrm>
            <a:off x="8229600" y="3098800"/>
            <a:ext cx="3062177"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07;p17"/>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8" name="Google Shape;108;p17"/>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09" name="Google Shape;109;p17"/>
          <p:cNvSpPr txBox="1">
            <a:spLocks noGrp="1"/>
          </p:cNvSpPr>
          <p:nvPr>
            <p:ph type="body" idx="1"/>
          </p:nvPr>
        </p:nvSpPr>
        <p:spPr>
          <a:xfrm>
            <a:off x="1041400" y="3275013"/>
            <a:ext cx="246534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7"/>
          <p:cNvSpPr txBox="1">
            <a:spLocks noGrp="1"/>
          </p:cNvSpPr>
          <p:nvPr>
            <p:ph type="body" idx="2"/>
          </p:nvPr>
        </p:nvSpPr>
        <p:spPr>
          <a:xfrm>
            <a:off x="4791688" y="3275013"/>
            <a:ext cx="2416732"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3"/>
          </p:nvPr>
        </p:nvSpPr>
        <p:spPr>
          <a:xfrm>
            <a:off x="8531509" y="3275013"/>
            <a:ext cx="251169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0476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Sammenligning">
  <p:cSld name="3_Sammenligning">
    <p:spTree>
      <p:nvGrpSpPr>
        <p:cNvPr id="1" name="Shape 112"/>
        <p:cNvGrpSpPr/>
        <p:nvPr/>
      </p:nvGrpSpPr>
      <p:grpSpPr>
        <a:xfrm>
          <a:off x="0" y="0"/>
          <a:ext cx="0" cy="0"/>
          <a:chOff x="0" y="0"/>
          <a:chExt cx="0" cy="0"/>
        </a:xfrm>
      </p:grpSpPr>
      <p:sp>
        <p:nvSpPr>
          <p:cNvPr id="113" name="Google Shape;113;p18"/>
          <p:cNvSpPr/>
          <p:nvPr/>
        </p:nvSpPr>
        <p:spPr>
          <a:xfrm>
            <a:off x="152400" y="135467"/>
            <a:ext cx="5672667" cy="65193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114;p18"/>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5" name="Google Shape;115;p18"/>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16" name="Google Shape;116;p18"/>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8"/>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8"/>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5605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_Sammenligning">
  <p:cSld name="7_Sammenligning">
    <p:spTree>
      <p:nvGrpSpPr>
        <p:cNvPr id="1" name="Shape 119"/>
        <p:cNvGrpSpPr/>
        <p:nvPr/>
      </p:nvGrpSpPr>
      <p:grpSpPr>
        <a:xfrm>
          <a:off x="0" y="0"/>
          <a:ext cx="0" cy="0"/>
          <a:chOff x="0" y="0"/>
          <a:chExt cx="0" cy="0"/>
        </a:xfrm>
      </p:grpSpPr>
      <p:sp>
        <p:nvSpPr>
          <p:cNvPr id="120" name="Google Shape;120;p19"/>
          <p:cNvSpPr/>
          <p:nvPr/>
        </p:nvSpPr>
        <p:spPr>
          <a:xfrm>
            <a:off x="6485467" y="0"/>
            <a:ext cx="5706533"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21;p19"/>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2" name="Google Shape;122;p19"/>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23" name="Google Shape;123;p19"/>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24" name="Google Shape;124;p19"/>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4994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_Sammenligning">
  <p:cSld name="8_Sammenligning">
    <p:spTree>
      <p:nvGrpSpPr>
        <p:cNvPr id="1" name="Shape 125"/>
        <p:cNvGrpSpPr/>
        <p:nvPr/>
      </p:nvGrpSpPr>
      <p:grpSpPr>
        <a:xfrm>
          <a:off x="0" y="0"/>
          <a:ext cx="0" cy="0"/>
          <a:chOff x="0" y="0"/>
          <a:chExt cx="0" cy="0"/>
        </a:xfrm>
      </p:grpSpPr>
      <p:sp>
        <p:nvSpPr>
          <p:cNvPr id="126" name="Google Shape;126;p20"/>
          <p:cNvSpPr/>
          <p:nvPr/>
        </p:nvSpPr>
        <p:spPr>
          <a:xfrm>
            <a:off x="6485467" y="0"/>
            <a:ext cx="570653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20"/>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8" name="Google Shape;128;p20"/>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29" name="Google Shape;129;p20"/>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30" name="Google Shape;130;p20"/>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0"/>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4974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9_Sammenligning">
  <p:cSld name="9_Sammenligning">
    <p:spTree>
      <p:nvGrpSpPr>
        <p:cNvPr id="1" name="Shape 132"/>
        <p:cNvGrpSpPr/>
        <p:nvPr/>
      </p:nvGrpSpPr>
      <p:grpSpPr>
        <a:xfrm>
          <a:off x="0" y="0"/>
          <a:ext cx="0" cy="0"/>
          <a:chOff x="0" y="0"/>
          <a:chExt cx="0" cy="0"/>
        </a:xfrm>
      </p:grpSpPr>
      <p:sp>
        <p:nvSpPr>
          <p:cNvPr id="133" name="Google Shape;133;p21"/>
          <p:cNvSpPr/>
          <p:nvPr/>
        </p:nvSpPr>
        <p:spPr>
          <a:xfrm>
            <a:off x="152400" y="135467"/>
            <a:ext cx="5672667" cy="65193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21"/>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1"/>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136" name="Google Shape;136;p21"/>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21"/>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1"/>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4414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6_Sammenligning">
  <p:cSld name="16_Sammenligning">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1" name="Google Shape;141;p22"/>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42" name="Google Shape;142;p22"/>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43" name="Google Shape;143;p22"/>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4" name="Google Shape;144;p22"/>
          <p:cNvPicPr preferRelativeResize="0"/>
          <p:nvPr/>
        </p:nvPicPr>
        <p:blipFill rotWithShape="1">
          <a:blip r:embed="rId4">
            <a:alphaModFix/>
          </a:blip>
          <a:srcRect/>
          <a:stretch/>
        </p:blipFill>
        <p:spPr>
          <a:xfrm>
            <a:off x="5731342" y="258763"/>
            <a:ext cx="6337300" cy="6337300"/>
          </a:xfrm>
          <a:prstGeom prst="rect">
            <a:avLst/>
          </a:prstGeom>
          <a:noFill/>
          <a:ln>
            <a:noFill/>
          </a:ln>
        </p:spPr>
      </p:pic>
    </p:spTree>
    <p:extLst>
      <p:ext uri="{BB962C8B-B14F-4D97-AF65-F5344CB8AC3E}">
        <p14:creationId xmlns:p14="http://schemas.microsoft.com/office/powerpoint/2010/main" val="2446615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7_Sammenligning">
  <p:cSld name="17_Sammenligning">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7" name="Google Shape;147;p23"/>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148" name="Google Shape;148;p23"/>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149" name="Google Shape;149;p2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0" name="Google Shape;150;p23"/>
          <p:cNvPicPr preferRelativeResize="0"/>
          <p:nvPr/>
        </p:nvPicPr>
        <p:blipFill rotWithShape="1">
          <a:blip r:embed="rId4">
            <a:alphaModFix/>
          </a:blip>
          <a:srcRect/>
          <a:stretch/>
        </p:blipFill>
        <p:spPr>
          <a:xfrm>
            <a:off x="5653617" y="226483"/>
            <a:ext cx="6337300" cy="6337300"/>
          </a:xfrm>
          <a:prstGeom prst="rect">
            <a:avLst/>
          </a:prstGeom>
          <a:noFill/>
          <a:ln>
            <a:noFill/>
          </a:ln>
        </p:spPr>
      </p:pic>
    </p:spTree>
    <p:extLst>
      <p:ext uri="{BB962C8B-B14F-4D97-AF65-F5344CB8AC3E}">
        <p14:creationId xmlns:p14="http://schemas.microsoft.com/office/powerpoint/2010/main" val="484875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0_Sammenligning 1">
  <p:cSld name="10_Sammenligning 1">
    <p:spTree>
      <p:nvGrpSpPr>
        <p:cNvPr id="1" name="Shape 151"/>
        <p:cNvGrpSpPr/>
        <p:nvPr/>
      </p:nvGrpSpPr>
      <p:grpSpPr>
        <a:xfrm>
          <a:off x="0" y="0"/>
          <a:ext cx="0" cy="0"/>
          <a:chOff x="0" y="0"/>
          <a:chExt cx="0" cy="0"/>
        </a:xfrm>
      </p:grpSpPr>
      <p:sp>
        <p:nvSpPr>
          <p:cNvPr id="152" name="Google Shape;152;p24"/>
          <p:cNvSpPr/>
          <p:nvPr/>
        </p:nvSpPr>
        <p:spPr>
          <a:xfrm>
            <a:off x="152400" y="135467"/>
            <a:ext cx="5672700" cy="651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53;p24"/>
          <p:cNvSpPr txBox="1">
            <a:spLocks noGrp="1"/>
          </p:cNvSpPr>
          <p:nvPr>
            <p:ph type="title"/>
          </p:nvPr>
        </p:nvSpPr>
        <p:spPr>
          <a:xfrm>
            <a:off x="838200" y="1521897"/>
            <a:ext cx="4520700" cy="816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000"/>
              <a:buFont typeface="Raleway Thin"/>
              <a:buNone/>
              <a:defRPr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54" name="Google Shape;154;p24"/>
          <p:cNvPicPr preferRelativeResize="0"/>
          <p:nvPr/>
        </p:nvPicPr>
        <p:blipFill rotWithShape="1">
          <a:blip r:embed="rId2">
            <a:alphaModFix/>
          </a:blip>
          <a:srcRect/>
          <a:stretch/>
        </p:blipFill>
        <p:spPr>
          <a:xfrm>
            <a:off x="419847" y="419422"/>
            <a:ext cx="1583763" cy="244709"/>
          </a:xfrm>
          <a:prstGeom prst="rect">
            <a:avLst/>
          </a:prstGeom>
          <a:noFill/>
          <a:ln>
            <a:noFill/>
          </a:ln>
        </p:spPr>
      </p:pic>
      <p:sp>
        <p:nvSpPr>
          <p:cNvPr id="155" name="Google Shape;155;p24"/>
          <p:cNvSpPr txBox="1"/>
          <p:nvPr/>
        </p:nvSpPr>
        <p:spPr>
          <a:xfrm>
            <a:off x="7515446" y="1521897"/>
            <a:ext cx="3585000" cy="4028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24"/>
          <p:cNvSpPr>
            <a:spLocks noGrp="1"/>
          </p:cNvSpPr>
          <p:nvPr>
            <p:ph type="pic" idx="2"/>
          </p:nvPr>
        </p:nvSpPr>
        <p:spPr>
          <a:xfrm>
            <a:off x="6051550" y="0"/>
            <a:ext cx="61404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4"/>
          <p:cNvSpPr txBox="1">
            <a:spLocks noGrp="1"/>
          </p:cNvSpPr>
          <p:nvPr>
            <p:ph type="body" idx="1"/>
          </p:nvPr>
        </p:nvSpPr>
        <p:spPr>
          <a:xfrm>
            <a:off x="838200" y="2338388"/>
            <a:ext cx="4521300" cy="32115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lt1"/>
              </a:buClr>
              <a:buSzPts val="2400"/>
              <a:buChar char="•"/>
              <a:defRPr>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8194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4_Sammenligning">
  <p:cSld name="24_Sammenligning">
    <p:spTree>
      <p:nvGrpSpPr>
        <p:cNvPr id="1" name="Shape 158"/>
        <p:cNvGrpSpPr/>
        <p:nvPr/>
      </p:nvGrpSpPr>
      <p:grpSpPr>
        <a:xfrm>
          <a:off x="0" y="0"/>
          <a:ext cx="0" cy="0"/>
          <a:chOff x="0" y="0"/>
          <a:chExt cx="0" cy="0"/>
        </a:xfrm>
      </p:grpSpPr>
      <p:pic>
        <p:nvPicPr>
          <p:cNvPr id="159" name="Google Shape;159;p25"/>
          <p:cNvPicPr preferRelativeResize="0"/>
          <p:nvPr/>
        </p:nvPicPr>
        <p:blipFill rotWithShape="1">
          <a:blip r:embed="rId2">
            <a:alphaModFix/>
          </a:blip>
          <a:srcRect/>
          <a:stretch/>
        </p:blipFill>
        <p:spPr>
          <a:xfrm>
            <a:off x="688998" y="3485913"/>
            <a:ext cx="3914442" cy="604824"/>
          </a:xfrm>
          <a:prstGeom prst="rect">
            <a:avLst/>
          </a:prstGeom>
          <a:noFill/>
          <a:ln>
            <a:noFill/>
          </a:ln>
        </p:spPr>
      </p:pic>
      <p:pic>
        <p:nvPicPr>
          <p:cNvPr id="160" name="Google Shape;160;p25"/>
          <p:cNvPicPr preferRelativeResize="0"/>
          <p:nvPr/>
        </p:nvPicPr>
        <p:blipFill rotWithShape="1">
          <a:blip r:embed="rId3">
            <a:alphaModFix/>
          </a:blip>
          <a:srcRect/>
          <a:stretch/>
        </p:blipFill>
        <p:spPr>
          <a:xfrm>
            <a:off x="9679786" y="3365597"/>
            <a:ext cx="869519" cy="869519"/>
          </a:xfrm>
          <a:prstGeom prst="rect">
            <a:avLst/>
          </a:prstGeom>
          <a:noFill/>
          <a:ln>
            <a:noFill/>
          </a:ln>
        </p:spPr>
      </p:pic>
      <p:pic>
        <p:nvPicPr>
          <p:cNvPr id="161" name="Google Shape;161;p25"/>
          <p:cNvPicPr preferRelativeResize="0"/>
          <p:nvPr/>
        </p:nvPicPr>
        <p:blipFill rotWithShape="1">
          <a:blip r:embed="rId4">
            <a:alphaModFix/>
          </a:blip>
          <a:srcRect t="47737" r="23716" b="23529"/>
          <a:stretch/>
        </p:blipFill>
        <p:spPr>
          <a:xfrm>
            <a:off x="0" y="0"/>
            <a:ext cx="12191996" cy="3056021"/>
          </a:xfrm>
          <a:prstGeom prst="rect">
            <a:avLst/>
          </a:prstGeom>
          <a:noFill/>
          <a:ln>
            <a:noFill/>
          </a:ln>
        </p:spPr>
      </p:pic>
      <p:sp>
        <p:nvSpPr>
          <p:cNvPr id="162" name="Google Shape;162;p25"/>
          <p:cNvSpPr txBox="1"/>
          <p:nvPr/>
        </p:nvSpPr>
        <p:spPr>
          <a:xfrm>
            <a:off x="2052982" y="1034716"/>
            <a:ext cx="8061600" cy="1015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6000" b="0" i="0" u="none" strike="noStrike" kern="0" cap="none" spc="0" normalizeH="0" baseline="0" noProof="0">
                <a:ln>
                  <a:noFill/>
                </a:ln>
                <a:solidFill>
                  <a:srgbClr val="FFFFFF"/>
                </a:solidFill>
                <a:effectLst/>
                <a:uLnTx/>
                <a:uFillTx/>
                <a:latin typeface="Raleway"/>
                <a:ea typeface="Raleway"/>
                <a:cs typeface="Raleway"/>
                <a:sym typeface="Raleway"/>
              </a:rPr>
              <a:t>TAK FOR I DAG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25"/>
          <p:cNvSpPr txBox="1"/>
          <p:nvPr/>
        </p:nvSpPr>
        <p:spPr>
          <a:xfrm>
            <a:off x="688998" y="4620126"/>
            <a:ext cx="2727900" cy="1785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Vibevej 31, 1. sal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2400 København NV</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sng" strike="noStrike" kern="0" cap="none" spc="0" normalizeH="0" baseline="0" noProof="0">
                <a:ln>
                  <a:noFill/>
                </a:ln>
                <a:solidFill>
                  <a:srgbClr val="000000"/>
                </a:solidFill>
                <a:effectLst/>
                <a:uLnTx/>
                <a:uFillTx/>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www.eeo.dk</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Telefon: 25100040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Mail: kontakt@eeo.dk</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5"/>
          <p:cNvSpPr txBox="1"/>
          <p:nvPr/>
        </p:nvSpPr>
        <p:spPr>
          <a:xfrm>
            <a:off x="4732014" y="4620126"/>
            <a:ext cx="2727900" cy="430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1" i="0" u="none" strike="noStrike" kern="0" cap="none" spc="0" normalizeH="0" baseline="0" noProof="0">
                <a:ln>
                  <a:noFill/>
                </a:ln>
                <a:solidFill>
                  <a:srgbClr val="000000"/>
                </a:solidFill>
                <a:effectLst/>
                <a:uLnTx/>
                <a:uFillTx/>
                <a:latin typeface="Calibri"/>
                <a:ea typeface="Calibri"/>
                <a:cs typeface="Calibri"/>
                <a:sym typeface="Calibri"/>
              </a:rPr>
              <a:t>Kontakt mig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25"/>
          <p:cNvSpPr txBox="1">
            <a:spLocks noGrp="1"/>
          </p:cNvSpPr>
          <p:nvPr>
            <p:ph type="body" idx="1"/>
          </p:nvPr>
        </p:nvSpPr>
        <p:spPr>
          <a:xfrm>
            <a:off x="4732014" y="5051013"/>
            <a:ext cx="2727900" cy="13542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2200"/>
              <a:buNone/>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6" name="Google Shape;166;p25"/>
          <p:cNvSpPr txBox="1"/>
          <p:nvPr/>
        </p:nvSpPr>
        <p:spPr>
          <a:xfrm>
            <a:off x="8824540" y="4620126"/>
            <a:ext cx="2727900" cy="1785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Følg os på Facebook:</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2200" b="0" i="0" u="none" strike="noStrike" kern="0" cap="none" spc="0" normalizeH="0" baseline="0" noProof="0">
                <a:ln>
                  <a:noFill/>
                </a:ln>
                <a:solidFill>
                  <a:srgbClr val="000000"/>
                </a:solidFill>
                <a:effectLst/>
                <a:uLnTx/>
                <a:uFillTx/>
                <a:latin typeface="Calibri"/>
                <a:ea typeface="Calibri"/>
                <a:cs typeface="Calibri"/>
                <a:sym typeface="Calibri"/>
              </a:rPr>
              <a:t>Erhvervskolernes ElevOrganisation - EEO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670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Sammenligning 1">
  <p:cSld name="2_Sammenligning 1">
    <p:spTree>
      <p:nvGrpSpPr>
        <p:cNvPr id="1" name="Shape 167"/>
        <p:cNvGrpSpPr/>
        <p:nvPr/>
      </p:nvGrpSpPr>
      <p:grpSpPr>
        <a:xfrm>
          <a:off x="0" y="0"/>
          <a:ext cx="0" cy="0"/>
          <a:chOff x="0" y="0"/>
          <a:chExt cx="0" cy="0"/>
        </a:xfrm>
      </p:grpSpPr>
      <p:sp>
        <p:nvSpPr>
          <p:cNvPr id="168" name="Google Shape;168;p26"/>
          <p:cNvSpPr/>
          <p:nvPr/>
        </p:nvSpPr>
        <p:spPr>
          <a:xfrm>
            <a:off x="6485467" y="0"/>
            <a:ext cx="57066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69;p26"/>
          <p:cNvSpPr txBox="1">
            <a:spLocks noGrp="1"/>
          </p:cNvSpPr>
          <p:nvPr>
            <p:ph type="title"/>
          </p:nvPr>
        </p:nvSpPr>
        <p:spPr>
          <a:xfrm>
            <a:off x="838200" y="1521897"/>
            <a:ext cx="4520700" cy="816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000"/>
              <a:buFont typeface="Raleway Thin"/>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0" name="Google Shape;170;p26"/>
          <p:cNvPicPr preferRelativeResize="0"/>
          <p:nvPr/>
        </p:nvPicPr>
        <p:blipFill rotWithShape="1">
          <a:blip r:embed="rId2">
            <a:alphaModFix/>
          </a:blip>
          <a:srcRect/>
          <a:stretch/>
        </p:blipFill>
        <p:spPr>
          <a:xfrm>
            <a:off x="419847" y="419422"/>
            <a:ext cx="1583763" cy="244709"/>
          </a:xfrm>
          <a:prstGeom prst="rect">
            <a:avLst/>
          </a:prstGeom>
          <a:noFill/>
          <a:ln>
            <a:noFill/>
          </a:ln>
        </p:spPr>
      </p:pic>
      <p:pic>
        <p:nvPicPr>
          <p:cNvPr id="171" name="Google Shape;171;p26"/>
          <p:cNvPicPr preferRelativeResize="0"/>
          <p:nvPr/>
        </p:nvPicPr>
        <p:blipFill rotWithShape="1">
          <a:blip r:embed="rId3">
            <a:alphaModFix amt="50000"/>
          </a:blip>
          <a:srcRect/>
          <a:stretch/>
        </p:blipFill>
        <p:spPr>
          <a:xfrm>
            <a:off x="-1680817" y="4164966"/>
            <a:ext cx="5080000" cy="4231750"/>
          </a:xfrm>
          <a:prstGeom prst="rect">
            <a:avLst/>
          </a:prstGeom>
          <a:noFill/>
          <a:ln>
            <a:noFill/>
          </a:ln>
        </p:spPr>
      </p:pic>
      <p:sp>
        <p:nvSpPr>
          <p:cNvPr id="172" name="Google Shape;172;p26"/>
          <p:cNvSpPr txBox="1">
            <a:spLocks noGrp="1"/>
          </p:cNvSpPr>
          <p:nvPr>
            <p:ph type="body" idx="1"/>
          </p:nvPr>
        </p:nvSpPr>
        <p:spPr>
          <a:xfrm>
            <a:off x="838200" y="2338388"/>
            <a:ext cx="4521300" cy="936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200"/>
              <a:buNone/>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3" name="Google Shape;173;p26"/>
          <p:cNvSpPr txBox="1">
            <a:spLocks noGrp="1"/>
          </p:cNvSpPr>
          <p:nvPr>
            <p:ph type="body" idx="2"/>
          </p:nvPr>
        </p:nvSpPr>
        <p:spPr>
          <a:xfrm>
            <a:off x="7485063" y="1522413"/>
            <a:ext cx="3708300" cy="38292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5000"/>
              <a:buNone/>
              <a:defRPr sz="5000" b="0" i="0">
                <a:solidFill>
                  <a:schemeClr val="lt1"/>
                </a:solidFill>
                <a:latin typeface="Raleway"/>
                <a:ea typeface="Raleway"/>
                <a:cs typeface="Raleway"/>
                <a:sym typeface="Raleway"/>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794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Sammenligning">
  <p:cSld name="11_Sammenligning">
    <p:spTree>
      <p:nvGrpSpPr>
        <p:cNvPr id="1" name="Shape 49"/>
        <p:cNvGrpSpPr/>
        <p:nvPr/>
      </p:nvGrpSpPr>
      <p:grpSpPr>
        <a:xfrm>
          <a:off x="0" y="0"/>
          <a:ext cx="0" cy="0"/>
          <a:chOff x="0" y="0"/>
          <a:chExt cx="0" cy="0"/>
        </a:xfrm>
      </p:grpSpPr>
      <p:sp>
        <p:nvSpPr>
          <p:cNvPr id="50" name="Google Shape;50;p8"/>
          <p:cNvSpPr/>
          <p:nvPr/>
        </p:nvSpPr>
        <p:spPr>
          <a:xfrm>
            <a:off x="838200" y="3098800"/>
            <a:ext cx="3005668"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1;p8"/>
          <p:cNvSpPr/>
          <p:nvPr/>
        </p:nvSpPr>
        <p:spPr>
          <a:xfrm>
            <a:off x="4563534" y="3098800"/>
            <a:ext cx="2946400"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2;p8"/>
          <p:cNvSpPr/>
          <p:nvPr/>
        </p:nvSpPr>
        <p:spPr>
          <a:xfrm>
            <a:off x="8229600" y="3098800"/>
            <a:ext cx="3062177" cy="31665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53;p8"/>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 name="Google Shape;54;p8"/>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55" name="Google Shape;55;p8"/>
          <p:cNvSpPr txBox="1">
            <a:spLocks noGrp="1"/>
          </p:cNvSpPr>
          <p:nvPr>
            <p:ph type="body" idx="1"/>
          </p:nvPr>
        </p:nvSpPr>
        <p:spPr>
          <a:xfrm>
            <a:off x="1041400" y="3275013"/>
            <a:ext cx="246534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body" idx="2"/>
          </p:nvPr>
        </p:nvSpPr>
        <p:spPr>
          <a:xfrm>
            <a:off x="4791688" y="3275013"/>
            <a:ext cx="2416732"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body" idx="3"/>
          </p:nvPr>
        </p:nvSpPr>
        <p:spPr>
          <a:xfrm>
            <a:off x="8531509" y="3275013"/>
            <a:ext cx="2511696" cy="2743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18036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807867AB-0093-8F48-9C60-E49D4A402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2465" y="2069730"/>
            <a:ext cx="7897720" cy="6578969"/>
          </a:xfrm>
          <a:prstGeom prst="rect">
            <a:avLst/>
          </a:prstGeom>
        </p:spPr>
      </p:pic>
      <p:sp>
        <p:nvSpPr>
          <p:cNvPr id="2" name="Titel 1">
            <a:extLst>
              <a:ext uri="{FF2B5EF4-FFF2-40B4-BE49-F238E27FC236}">
                <a16:creationId xmlns:a16="http://schemas.microsoft.com/office/drawing/2014/main" id="{EA723E94-4F75-9544-9CC5-6E9C2E35CB60}"/>
              </a:ext>
            </a:extLst>
          </p:cNvPr>
          <p:cNvSpPr>
            <a:spLocks noGrp="1"/>
          </p:cNvSpPr>
          <p:nvPr>
            <p:ph type="ctrTitle" hasCustomPrompt="1"/>
          </p:nvPr>
        </p:nvSpPr>
        <p:spPr>
          <a:xfrm>
            <a:off x="6321057" y="2069731"/>
            <a:ext cx="5032743" cy="1532307"/>
          </a:xfrm>
        </p:spPr>
        <p:txBody>
          <a:bodyPr anchor="b"/>
          <a:lstStyle>
            <a:lvl1pPr algn="ctr">
              <a:defRPr sz="6000"/>
            </a:lvl1pPr>
          </a:lstStyle>
          <a:p>
            <a:r>
              <a:rPr lang="da-DK" dirty="0"/>
              <a:t>OVERSKRIFT</a:t>
            </a:r>
          </a:p>
        </p:txBody>
      </p:sp>
      <p:sp>
        <p:nvSpPr>
          <p:cNvPr id="3" name="Undertitel 2">
            <a:extLst>
              <a:ext uri="{FF2B5EF4-FFF2-40B4-BE49-F238E27FC236}">
                <a16:creationId xmlns:a16="http://schemas.microsoft.com/office/drawing/2014/main" id="{F9E0888C-107D-DE4D-9FE8-7D014B0FEDB7}"/>
              </a:ext>
            </a:extLst>
          </p:cNvPr>
          <p:cNvSpPr>
            <a:spLocks noGrp="1"/>
          </p:cNvSpPr>
          <p:nvPr>
            <p:ph type="subTitle" idx="1"/>
          </p:nvPr>
        </p:nvSpPr>
        <p:spPr>
          <a:xfrm>
            <a:off x="6321057" y="3641726"/>
            <a:ext cx="50327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D9425365-EDE9-A240-90F6-C74D83D95F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847" y="419422"/>
            <a:ext cx="2834341" cy="437936"/>
          </a:xfrm>
          <a:prstGeom prst="rect">
            <a:avLst/>
          </a:prstGeom>
        </p:spPr>
      </p:pic>
    </p:spTree>
    <p:extLst>
      <p:ext uri="{BB962C8B-B14F-4D97-AF65-F5344CB8AC3E}">
        <p14:creationId xmlns:p14="http://schemas.microsoft.com/office/powerpoint/2010/main" val="748139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
        <p:nvSpPr>
          <p:cNvPr id="19" name="Pladsholder til billede 14">
            <a:extLst>
              <a:ext uri="{FF2B5EF4-FFF2-40B4-BE49-F238E27FC236}">
                <a16:creationId xmlns:a16="http://schemas.microsoft.com/office/drawing/2014/main" id="{33ED7F6C-725E-F84B-95B5-3046A3064C54}"/>
              </a:ext>
            </a:extLst>
          </p:cNvPr>
          <p:cNvSpPr>
            <a:spLocks noGrp="1"/>
          </p:cNvSpPr>
          <p:nvPr>
            <p:ph type="pic" sz="quarter" idx="15" hasCustomPrompt="1"/>
          </p:nvPr>
        </p:nvSpPr>
        <p:spPr>
          <a:xfrm>
            <a:off x="6889306" y="0"/>
            <a:ext cx="5302693" cy="6858000"/>
          </a:xfrm>
        </p:spPr>
        <p:txBody>
          <a:bodyPr/>
          <a:lstStyle>
            <a:lvl1pPr marL="0" indent="0">
              <a:buNone/>
              <a:defRPr/>
            </a:lvl1pPr>
          </a:lstStyle>
          <a:p>
            <a:r>
              <a:rPr lang="da-DK" dirty="0"/>
              <a:t> </a:t>
            </a:r>
          </a:p>
        </p:txBody>
      </p:sp>
    </p:spTree>
    <p:extLst>
      <p:ext uri="{BB962C8B-B14F-4D97-AF65-F5344CB8AC3E}">
        <p14:creationId xmlns:p14="http://schemas.microsoft.com/office/powerpoint/2010/main" val="896084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71FCD5-9DDF-1B44-89B3-020103A645F6}"/>
              </a:ext>
            </a:extLst>
          </p:cNvPr>
          <p:cNvSpPr/>
          <p:nvPr userDrawn="1"/>
        </p:nvSpPr>
        <p:spPr>
          <a:xfrm>
            <a:off x="6485467" y="0"/>
            <a:ext cx="57065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
        <p:nvSpPr>
          <p:cNvPr id="8" name="Pladsholder til tekst 7">
            <a:extLst>
              <a:ext uri="{FF2B5EF4-FFF2-40B4-BE49-F238E27FC236}">
                <a16:creationId xmlns:a16="http://schemas.microsoft.com/office/drawing/2014/main" id="{E053C915-8821-2A44-8E43-286BEE536970}"/>
              </a:ext>
            </a:extLst>
          </p:cNvPr>
          <p:cNvSpPr>
            <a:spLocks noGrp="1"/>
          </p:cNvSpPr>
          <p:nvPr>
            <p:ph type="body" sz="quarter" idx="15" hasCustomPrompt="1"/>
          </p:nvPr>
        </p:nvSpPr>
        <p:spPr>
          <a:xfrm>
            <a:off x="7485063" y="1522413"/>
            <a:ext cx="3708400" cy="3829050"/>
          </a:xfrm>
        </p:spPr>
        <p:txBody>
          <a:bodyPr>
            <a:normAutofit/>
          </a:bodyPr>
          <a:lstStyle>
            <a:lvl1pPr marL="0" indent="0" algn="ctr">
              <a:buNone/>
              <a:defRPr sz="5000" b="0" i="0">
                <a:solidFill>
                  <a:schemeClr val="bg1"/>
                </a:solidFill>
                <a:latin typeface="Raleway" panose="020B0003030101060003" pitchFamily="34" charset="0"/>
              </a:defRPr>
            </a:lvl1pPr>
          </a:lstStyle>
          <a:p>
            <a:r>
              <a:rPr lang="da-DK" dirty="0"/>
              <a:t>CITAT</a:t>
            </a:r>
          </a:p>
          <a:p>
            <a:r>
              <a:rPr lang="da-DK" dirty="0"/>
              <a:t>CITAT</a:t>
            </a:r>
          </a:p>
          <a:p>
            <a:r>
              <a:rPr lang="da-DK" dirty="0"/>
              <a:t>CITAT</a:t>
            </a:r>
          </a:p>
        </p:txBody>
      </p:sp>
    </p:spTree>
    <p:extLst>
      <p:ext uri="{BB962C8B-B14F-4D97-AF65-F5344CB8AC3E}">
        <p14:creationId xmlns:p14="http://schemas.microsoft.com/office/powerpoint/2010/main" val="1775867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Sammenlignin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71FCD5-9DDF-1B44-89B3-020103A645F6}"/>
              </a:ext>
            </a:extLst>
          </p:cNvPr>
          <p:cNvSpPr/>
          <p:nvPr userDrawn="1"/>
        </p:nvSpPr>
        <p:spPr>
          <a:xfrm>
            <a:off x="6485467" y="0"/>
            <a:ext cx="570653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
        <p:nvSpPr>
          <p:cNvPr id="7" name="Pladsholder til tekst 7">
            <a:extLst>
              <a:ext uri="{FF2B5EF4-FFF2-40B4-BE49-F238E27FC236}">
                <a16:creationId xmlns:a16="http://schemas.microsoft.com/office/drawing/2014/main" id="{BEE9C14A-08B4-9B44-902E-3E0371F2C9B3}"/>
              </a:ext>
            </a:extLst>
          </p:cNvPr>
          <p:cNvSpPr>
            <a:spLocks noGrp="1"/>
          </p:cNvSpPr>
          <p:nvPr>
            <p:ph type="body" sz="quarter" idx="15" hasCustomPrompt="1"/>
          </p:nvPr>
        </p:nvSpPr>
        <p:spPr>
          <a:xfrm>
            <a:off x="7485063" y="1522413"/>
            <a:ext cx="3708400" cy="3829050"/>
          </a:xfrm>
        </p:spPr>
        <p:txBody>
          <a:bodyPr>
            <a:normAutofit/>
          </a:bodyPr>
          <a:lstStyle>
            <a:lvl1pPr marL="0" indent="0" algn="ctr">
              <a:buNone/>
              <a:defRPr sz="5000" b="0" i="0">
                <a:solidFill>
                  <a:schemeClr val="bg1"/>
                </a:solidFill>
                <a:latin typeface="Raleway" panose="020B0003030101060003" pitchFamily="34" charset="0"/>
              </a:defRPr>
            </a:lvl1pPr>
          </a:lstStyle>
          <a:p>
            <a:r>
              <a:rPr lang="da-DK" dirty="0"/>
              <a:t>CITAT</a:t>
            </a:r>
          </a:p>
          <a:p>
            <a:r>
              <a:rPr lang="da-DK" dirty="0"/>
              <a:t>CITAT</a:t>
            </a:r>
          </a:p>
          <a:p>
            <a:r>
              <a:rPr lang="da-DK" dirty="0"/>
              <a:t>CITAT</a:t>
            </a:r>
          </a:p>
        </p:txBody>
      </p:sp>
    </p:spTree>
    <p:extLst>
      <p:ext uri="{BB962C8B-B14F-4D97-AF65-F5344CB8AC3E}">
        <p14:creationId xmlns:p14="http://schemas.microsoft.com/office/powerpoint/2010/main" val="3125969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Sammenlignin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71FCD5-9DDF-1B44-89B3-020103A645F6}"/>
              </a:ext>
            </a:extLst>
          </p:cNvPr>
          <p:cNvSpPr/>
          <p:nvPr userDrawn="1"/>
        </p:nvSpPr>
        <p:spPr>
          <a:xfrm>
            <a:off x="6485467" y="0"/>
            <a:ext cx="57065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
        <p:nvSpPr>
          <p:cNvPr id="8" name="Pladsholder til tekst 7">
            <a:extLst>
              <a:ext uri="{FF2B5EF4-FFF2-40B4-BE49-F238E27FC236}">
                <a16:creationId xmlns:a16="http://schemas.microsoft.com/office/drawing/2014/main" id="{F7E7252A-CCA3-6B4D-96C9-785E3DCBCFFA}"/>
              </a:ext>
            </a:extLst>
          </p:cNvPr>
          <p:cNvSpPr>
            <a:spLocks noGrp="1"/>
          </p:cNvSpPr>
          <p:nvPr>
            <p:ph type="body" sz="quarter" idx="15" hasCustomPrompt="1"/>
          </p:nvPr>
        </p:nvSpPr>
        <p:spPr>
          <a:xfrm>
            <a:off x="7485063" y="1522413"/>
            <a:ext cx="3708400" cy="3829050"/>
          </a:xfrm>
        </p:spPr>
        <p:txBody>
          <a:bodyPr>
            <a:normAutofit/>
          </a:bodyPr>
          <a:lstStyle>
            <a:lvl1pPr marL="0" indent="0" algn="ctr">
              <a:buNone/>
              <a:defRPr sz="5000" b="0" i="0">
                <a:solidFill>
                  <a:schemeClr val="bg1"/>
                </a:solidFill>
                <a:latin typeface="Raleway" panose="020B0003030101060003" pitchFamily="34" charset="0"/>
              </a:defRPr>
            </a:lvl1pPr>
          </a:lstStyle>
          <a:p>
            <a:r>
              <a:rPr lang="da-DK" dirty="0"/>
              <a:t>CITAT</a:t>
            </a:r>
          </a:p>
          <a:p>
            <a:r>
              <a:rPr lang="da-DK" dirty="0"/>
              <a:t>CITAT</a:t>
            </a:r>
          </a:p>
          <a:p>
            <a:r>
              <a:rPr lang="da-DK" dirty="0"/>
              <a:t>CITAT</a:t>
            </a:r>
          </a:p>
        </p:txBody>
      </p:sp>
    </p:spTree>
    <p:extLst>
      <p:ext uri="{BB962C8B-B14F-4D97-AF65-F5344CB8AC3E}">
        <p14:creationId xmlns:p14="http://schemas.microsoft.com/office/powerpoint/2010/main" val="3966679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8E20BF5-8F46-DE49-AAF5-C0E8108466C6}"/>
              </a:ext>
            </a:extLst>
          </p:cNvPr>
          <p:cNvSpPr/>
          <p:nvPr userDrawn="1"/>
        </p:nvSpPr>
        <p:spPr>
          <a:xfrm>
            <a:off x="152400" y="152400"/>
            <a:ext cx="11853333" cy="6536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CDE9BA5-B248-994B-A16A-167BE2EF5B2F}"/>
              </a:ext>
            </a:extLst>
          </p:cNvPr>
          <p:cNvSpPr>
            <a:spLocks noGrp="1"/>
          </p:cNvSpPr>
          <p:nvPr>
            <p:ph type="title" hasCustomPrompt="1"/>
          </p:nvPr>
        </p:nvSpPr>
        <p:spPr>
          <a:xfrm>
            <a:off x="847060" y="2184677"/>
            <a:ext cx="10515600" cy="1325563"/>
          </a:xfrm>
        </p:spPr>
        <p:txBody>
          <a:bodyPr>
            <a:noAutofit/>
          </a:bodyPr>
          <a:lstStyle>
            <a:lvl1pPr algn="ctr">
              <a:defRPr sz="4800">
                <a:solidFill>
                  <a:schemeClr val="bg1"/>
                </a:solidFill>
              </a:defRPr>
            </a:lvl1pPr>
          </a:lstStyle>
          <a:p>
            <a:r>
              <a:rPr lang="da-DK" dirty="0"/>
              <a:t>EN POINTE DER ER EKSTRA VIGTIG AT HUSKE</a:t>
            </a:r>
          </a:p>
        </p:txBody>
      </p:sp>
      <p:pic>
        <p:nvPicPr>
          <p:cNvPr id="6" name="Billede 5">
            <a:extLst>
              <a:ext uri="{FF2B5EF4-FFF2-40B4-BE49-F238E27FC236}">
                <a16:creationId xmlns:a16="http://schemas.microsoft.com/office/drawing/2014/main" id="{BB7D7519-7AE5-FB44-8338-15895DAC3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7881" y="5851505"/>
            <a:ext cx="3173957" cy="490411"/>
          </a:xfrm>
          <a:prstGeom prst="rect">
            <a:avLst/>
          </a:prstGeom>
        </p:spPr>
      </p:pic>
    </p:spTree>
    <p:extLst>
      <p:ext uri="{BB962C8B-B14F-4D97-AF65-F5344CB8AC3E}">
        <p14:creationId xmlns:p14="http://schemas.microsoft.com/office/powerpoint/2010/main" val="1865325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Kun titel">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8E20BF5-8F46-DE49-AAF5-C0E8108466C6}"/>
              </a:ext>
            </a:extLst>
          </p:cNvPr>
          <p:cNvSpPr/>
          <p:nvPr userDrawn="1"/>
        </p:nvSpPr>
        <p:spPr>
          <a:xfrm>
            <a:off x="152400" y="152400"/>
            <a:ext cx="11853333" cy="6536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CDE9BA5-B248-994B-A16A-167BE2EF5B2F}"/>
              </a:ext>
            </a:extLst>
          </p:cNvPr>
          <p:cNvSpPr>
            <a:spLocks noGrp="1"/>
          </p:cNvSpPr>
          <p:nvPr>
            <p:ph type="title" hasCustomPrompt="1"/>
          </p:nvPr>
        </p:nvSpPr>
        <p:spPr>
          <a:xfrm>
            <a:off x="847060" y="2184677"/>
            <a:ext cx="10515600" cy="1325563"/>
          </a:xfrm>
        </p:spPr>
        <p:txBody>
          <a:bodyPr>
            <a:noAutofit/>
          </a:bodyPr>
          <a:lstStyle>
            <a:lvl1pPr algn="ctr">
              <a:defRPr sz="4800">
                <a:solidFill>
                  <a:schemeClr val="bg1"/>
                </a:solidFill>
              </a:defRPr>
            </a:lvl1pPr>
          </a:lstStyle>
          <a:p>
            <a:r>
              <a:rPr lang="da-DK" dirty="0"/>
              <a:t>EN POINTE DER ER EKSTRA VIGTIG AT HUSKE</a:t>
            </a:r>
          </a:p>
        </p:txBody>
      </p:sp>
      <p:pic>
        <p:nvPicPr>
          <p:cNvPr id="6" name="Billede 5">
            <a:extLst>
              <a:ext uri="{FF2B5EF4-FFF2-40B4-BE49-F238E27FC236}">
                <a16:creationId xmlns:a16="http://schemas.microsoft.com/office/drawing/2014/main" id="{BB7D7519-7AE5-FB44-8338-15895DAC3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7881" y="5851505"/>
            <a:ext cx="3173957" cy="490411"/>
          </a:xfrm>
          <a:prstGeom prst="rect">
            <a:avLst/>
          </a:prstGeom>
        </p:spPr>
      </p:pic>
    </p:spTree>
    <p:extLst>
      <p:ext uri="{BB962C8B-B14F-4D97-AF65-F5344CB8AC3E}">
        <p14:creationId xmlns:p14="http://schemas.microsoft.com/office/powerpoint/2010/main" val="4119237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Kun titel">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8E20BF5-8F46-DE49-AAF5-C0E8108466C6}"/>
              </a:ext>
            </a:extLst>
          </p:cNvPr>
          <p:cNvSpPr/>
          <p:nvPr userDrawn="1"/>
        </p:nvSpPr>
        <p:spPr>
          <a:xfrm>
            <a:off x="152400" y="152400"/>
            <a:ext cx="11853333" cy="6536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CDE9BA5-B248-994B-A16A-167BE2EF5B2F}"/>
              </a:ext>
            </a:extLst>
          </p:cNvPr>
          <p:cNvSpPr>
            <a:spLocks noGrp="1"/>
          </p:cNvSpPr>
          <p:nvPr>
            <p:ph type="title" hasCustomPrompt="1"/>
          </p:nvPr>
        </p:nvSpPr>
        <p:spPr>
          <a:xfrm>
            <a:off x="847060" y="2184677"/>
            <a:ext cx="10515600" cy="1325563"/>
          </a:xfrm>
        </p:spPr>
        <p:txBody>
          <a:bodyPr>
            <a:noAutofit/>
          </a:bodyPr>
          <a:lstStyle>
            <a:lvl1pPr algn="ctr">
              <a:defRPr sz="4800">
                <a:solidFill>
                  <a:schemeClr val="bg1"/>
                </a:solidFill>
              </a:defRPr>
            </a:lvl1pPr>
          </a:lstStyle>
          <a:p>
            <a:r>
              <a:rPr lang="da-DK" dirty="0"/>
              <a:t>EN POINTE DER ER EKSTRA VIGTIG AT HUSKE</a:t>
            </a:r>
          </a:p>
        </p:txBody>
      </p:sp>
      <p:pic>
        <p:nvPicPr>
          <p:cNvPr id="6" name="Billede 5">
            <a:extLst>
              <a:ext uri="{FF2B5EF4-FFF2-40B4-BE49-F238E27FC236}">
                <a16:creationId xmlns:a16="http://schemas.microsoft.com/office/drawing/2014/main" id="{BB7D7519-7AE5-FB44-8338-15895DAC3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7881" y="5851505"/>
            <a:ext cx="3173957" cy="490411"/>
          </a:xfrm>
          <a:prstGeom prst="rect">
            <a:avLst/>
          </a:prstGeom>
        </p:spPr>
      </p:pic>
    </p:spTree>
    <p:extLst>
      <p:ext uri="{BB962C8B-B14F-4D97-AF65-F5344CB8AC3E}">
        <p14:creationId xmlns:p14="http://schemas.microsoft.com/office/powerpoint/2010/main" val="1972860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A13C8B9-A21B-1547-8AA9-F0131476DB91}"/>
              </a:ext>
            </a:extLst>
          </p:cNvPr>
          <p:cNvSpPr/>
          <p:nvPr userDrawn="1"/>
        </p:nvSpPr>
        <p:spPr>
          <a:xfrm>
            <a:off x="152400" y="135467"/>
            <a:ext cx="5672667" cy="65193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solidFill>
                  <a:schemeClr val="bg1"/>
                </a:solidFill>
              </a:defRPr>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12" name="Titel 1">
            <a:extLst>
              <a:ext uri="{FF2B5EF4-FFF2-40B4-BE49-F238E27FC236}">
                <a16:creationId xmlns:a16="http://schemas.microsoft.com/office/drawing/2014/main" id="{B59185A0-C20B-0440-8BFB-039FD987C463}"/>
              </a:ext>
            </a:extLst>
          </p:cNvPr>
          <p:cNvSpPr txBox="1">
            <a:spLocks/>
          </p:cNvSpPr>
          <p:nvPr userDrawn="1"/>
        </p:nvSpPr>
        <p:spPr>
          <a:xfrm>
            <a:off x="7515446" y="1521897"/>
            <a:ext cx="3584945" cy="4028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tx1"/>
                </a:solidFill>
                <a:latin typeface="Raleway Medium" panose="020B00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000" b="0" i="0" u="none" strike="noStrike" kern="1200" cap="none" spc="0" normalizeH="0" baseline="0" noProof="0" dirty="0">
                <a:ln>
                  <a:noFill/>
                </a:ln>
                <a:solidFill>
                  <a:srgbClr val="FFFFFF"/>
                </a:solidFill>
                <a:effectLst/>
                <a:uLnTx/>
                <a:uFillTx/>
                <a:latin typeface="Raleway Medium" panose="020B0003030101060003" pitchFamily="34" charset="0"/>
                <a:ea typeface="+mj-ea"/>
                <a:cs typeface="+mj-cs"/>
              </a:rPr>
              <a:t>KLIK FOR AT REDIGERE TITELTYPOGRAFIEN I MASTEREN</a:t>
            </a:r>
          </a:p>
        </p:txBody>
      </p:sp>
      <p:sp>
        <p:nvSpPr>
          <p:cNvPr id="5" name="Pladsholder til billede 4">
            <a:extLst>
              <a:ext uri="{FF2B5EF4-FFF2-40B4-BE49-F238E27FC236}">
                <a16:creationId xmlns:a16="http://schemas.microsoft.com/office/drawing/2014/main" id="{52F3B74C-8667-5E4E-807F-35267F253FF7}"/>
              </a:ext>
            </a:extLst>
          </p:cNvPr>
          <p:cNvSpPr>
            <a:spLocks noGrp="1"/>
          </p:cNvSpPr>
          <p:nvPr>
            <p:ph type="pic" sz="quarter" idx="17" hasCustomPrompt="1"/>
          </p:nvPr>
        </p:nvSpPr>
        <p:spPr>
          <a:xfrm>
            <a:off x="6051550" y="0"/>
            <a:ext cx="6140450" cy="6858000"/>
          </a:xfrm>
        </p:spPr>
        <p:txBody>
          <a:bodyPr/>
          <a:lstStyle>
            <a:lvl1pPr marL="0" indent="0">
              <a:buNone/>
              <a:defRPr/>
            </a:lvl1pPr>
          </a:lstStyle>
          <a:p>
            <a:r>
              <a:rPr lang="da-DK" dirty="0"/>
              <a:t> </a:t>
            </a:r>
          </a:p>
        </p:txBody>
      </p:sp>
      <p:sp>
        <p:nvSpPr>
          <p:cNvPr id="7" name="Pladsholder til tekst 6">
            <a:extLst>
              <a:ext uri="{FF2B5EF4-FFF2-40B4-BE49-F238E27FC236}">
                <a16:creationId xmlns:a16="http://schemas.microsoft.com/office/drawing/2014/main" id="{946FA718-AF28-8445-A30C-1BFDD4AC43D8}"/>
              </a:ext>
            </a:extLst>
          </p:cNvPr>
          <p:cNvSpPr>
            <a:spLocks noGrp="1"/>
          </p:cNvSpPr>
          <p:nvPr>
            <p:ph type="body" sz="quarter" idx="18" hasCustomPrompt="1"/>
          </p:nvPr>
        </p:nvSpPr>
        <p:spPr>
          <a:xfrm>
            <a:off x="838200" y="2338388"/>
            <a:ext cx="4521200" cy="3211512"/>
          </a:xfrm>
        </p:spPr>
        <p:txBody>
          <a:bodyPr/>
          <a:lstStyle>
            <a:lvl1pPr>
              <a:defRPr>
                <a:solidFill>
                  <a:schemeClr val="bg1"/>
                </a:solidFill>
              </a:defRPr>
            </a:lvl1pPr>
          </a:lstStyle>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p:txBody>
      </p:sp>
    </p:spTree>
    <p:extLst>
      <p:ext uri="{BB962C8B-B14F-4D97-AF65-F5344CB8AC3E}">
        <p14:creationId xmlns:p14="http://schemas.microsoft.com/office/powerpoint/2010/main" val="1836334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A13C8B9-A21B-1547-8AA9-F0131476DB91}"/>
              </a:ext>
            </a:extLst>
          </p:cNvPr>
          <p:cNvSpPr/>
          <p:nvPr userDrawn="1"/>
        </p:nvSpPr>
        <p:spPr>
          <a:xfrm>
            <a:off x="152400" y="135467"/>
            <a:ext cx="5672667" cy="65193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solidFill>
                  <a:schemeClr val="bg1"/>
                </a:solidFill>
              </a:defRPr>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12" name="Titel 1">
            <a:extLst>
              <a:ext uri="{FF2B5EF4-FFF2-40B4-BE49-F238E27FC236}">
                <a16:creationId xmlns:a16="http://schemas.microsoft.com/office/drawing/2014/main" id="{B59185A0-C20B-0440-8BFB-039FD987C463}"/>
              </a:ext>
            </a:extLst>
          </p:cNvPr>
          <p:cNvSpPr txBox="1">
            <a:spLocks/>
          </p:cNvSpPr>
          <p:nvPr userDrawn="1"/>
        </p:nvSpPr>
        <p:spPr>
          <a:xfrm>
            <a:off x="7515446" y="1521897"/>
            <a:ext cx="3584945" cy="4028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tx1"/>
                </a:solidFill>
                <a:latin typeface="Raleway Medium" panose="020B00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000" b="0" i="0" u="none" strike="noStrike" kern="1200" cap="none" spc="0" normalizeH="0" baseline="0" noProof="0" dirty="0">
                <a:ln>
                  <a:noFill/>
                </a:ln>
                <a:solidFill>
                  <a:srgbClr val="FFFFFF"/>
                </a:solidFill>
                <a:effectLst/>
                <a:uLnTx/>
                <a:uFillTx/>
                <a:latin typeface="Raleway Medium" panose="020B0003030101060003" pitchFamily="34" charset="0"/>
                <a:ea typeface="+mj-ea"/>
                <a:cs typeface="+mj-cs"/>
              </a:rPr>
              <a:t>KLIK FOR AT REDIGERE TITELTYPOGRAFIEN I MASTEREN</a:t>
            </a:r>
          </a:p>
        </p:txBody>
      </p:sp>
      <p:sp>
        <p:nvSpPr>
          <p:cNvPr id="5" name="Pladsholder til billede 4">
            <a:extLst>
              <a:ext uri="{FF2B5EF4-FFF2-40B4-BE49-F238E27FC236}">
                <a16:creationId xmlns:a16="http://schemas.microsoft.com/office/drawing/2014/main" id="{52F3B74C-8667-5E4E-807F-35267F253FF7}"/>
              </a:ext>
            </a:extLst>
          </p:cNvPr>
          <p:cNvSpPr>
            <a:spLocks noGrp="1"/>
          </p:cNvSpPr>
          <p:nvPr>
            <p:ph type="pic" sz="quarter" idx="17" hasCustomPrompt="1"/>
          </p:nvPr>
        </p:nvSpPr>
        <p:spPr>
          <a:xfrm>
            <a:off x="6051550" y="0"/>
            <a:ext cx="6140450" cy="6858000"/>
          </a:xfrm>
        </p:spPr>
        <p:txBody>
          <a:bodyPr/>
          <a:lstStyle>
            <a:lvl1pPr marL="0" indent="0">
              <a:buNone/>
              <a:defRPr/>
            </a:lvl1pPr>
          </a:lstStyle>
          <a:p>
            <a:r>
              <a:rPr lang="da-DK" dirty="0"/>
              <a:t> </a:t>
            </a:r>
          </a:p>
        </p:txBody>
      </p:sp>
      <p:sp>
        <p:nvSpPr>
          <p:cNvPr id="7" name="Pladsholder til tekst 6">
            <a:extLst>
              <a:ext uri="{FF2B5EF4-FFF2-40B4-BE49-F238E27FC236}">
                <a16:creationId xmlns:a16="http://schemas.microsoft.com/office/drawing/2014/main" id="{946FA718-AF28-8445-A30C-1BFDD4AC43D8}"/>
              </a:ext>
            </a:extLst>
          </p:cNvPr>
          <p:cNvSpPr>
            <a:spLocks noGrp="1"/>
          </p:cNvSpPr>
          <p:nvPr>
            <p:ph type="body" sz="quarter" idx="18" hasCustomPrompt="1"/>
          </p:nvPr>
        </p:nvSpPr>
        <p:spPr>
          <a:xfrm>
            <a:off x="838200" y="2338388"/>
            <a:ext cx="4521200" cy="3211512"/>
          </a:xfrm>
        </p:spPr>
        <p:txBody>
          <a:bodyPr/>
          <a:lstStyle>
            <a:lvl1pPr>
              <a:defRPr>
                <a:solidFill>
                  <a:schemeClr val="bg1"/>
                </a:solidFill>
              </a:defRPr>
            </a:lvl1pPr>
          </a:lstStyle>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p:txBody>
      </p:sp>
    </p:spTree>
    <p:extLst>
      <p:ext uri="{BB962C8B-B14F-4D97-AF65-F5344CB8AC3E}">
        <p14:creationId xmlns:p14="http://schemas.microsoft.com/office/powerpoint/2010/main" val="365507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ammenligning">
  <p:cSld name="8_Sammenligning">
    <p:spTree>
      <p:nvGrpSpPr>
        <p:cNvPr id="1" name="Shape 58"/>
        <p:cNvGrpSpPr/>
        <p:nvPr/>
      </p:nvGrpSpPr>
      <p:grpSpPr>
        <a:xfrm>
          <a:off x="0" y="0"/>
          <a:ext cx="0" cy="0"/>
          <a:chOff x="0" y="0"/>
          <a:chExt cx="0" cy="0"/>
        </a:xfrm>
      </p:grpSpPr>
      <p:sp>
        <p:nvSpPr>
          <p:cNvPr id="59" name="Google Shape;59;p9"/>
          <p:cNvSpPr/>
          <p:nvPr/>
        </p:nvSpPr>
        <p:spPr>
          <a:xfrm>
            <a:off x="6485467" y="0"/>
            <a:ext cx="570653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Google Shape;60;p9"/>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Raleway Th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1" name="Google Shape;61;p9"/>
          <p:cNvPicPr preferRelativeResize="0"/>
          <p:nvPr/>
        </p:nvPicPr>
        <p:blipFill rotWithShape="1">
          <a:blip r:embed="rId2">
            <a:alphaModFix/>
          </a:blip>
          <a:srcRect/>
          <a:stretch/>
        </p:blipFill>
        <p:spPr>
          <a:xfrm>
            <a:off x="419847" y="419422"/>
            <a:ext cx="1583765" cy="244709"/>
          </a:xfrm>
          <a:prstGeom prst="rect">
            <a:avLst/>
          </a:prstGeom>
          <a:noFill/>
          <a:ln>
            <a:noFill/>
          </a:ln>
        </p:spPr>
      </p:pic>
      <p:pic>
        <p:nvPicPr>
          <p:cNvPr id="62" name="Google Shape;62;p9"/>
          <p:cNvPicPr preferRelativeResize="0"/>
          <p:nvPr/>
        </p:nvPicPr>
        <p:blipFill rotWithShape="1">
          <a:blip r:embed="rId3">
            <a:alphaModFix amt="50000"/>
          </a:blip>
          <a:srcRect/>
          <a:stretch/>
        </p:blipFill>
        <p:spPr>
          <a:xfrm>
            <a:off x="-1680817" y="4164966"/>
            <a:ext cx="5080000" cy="4231749"/>
          </a:xfrm>
          <a:prstGeom prst="rect">
            <a:avLst/>
          </a:prstGeom>
          <a:noFill/>
          <a:ln>
            <a:noFill/>
          </a:ln>
        </p:spPr>
      </p:pic>
      <p:sp>
        <p:nvSpPr>
          <p:cNvPr id="63" name="Google Shape;63;p9"/>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CITAT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1613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A13C8B9-A21B-1547-8AA9-F0131476DB91}"/>
              </a:ext>
            </a:extLst>
          </p:cNvPr>
          <p:cNvSpPr/>
          <p:nvPr userDrawn="1"/>
        </p:nvSpPr>
        <p:spPr>
          <a:xfrm>
            <a:off x="152400" y="135467"/>
            <a:ext cx="5672667" cy="6519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solidFill>
                  <a:schemeClr val="bg1"/>
                </a:solidFill>
              </a:defRPr>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12" name="Titel 1">
            <a:extLst>
              <a:ext uri="{FF2B5EF4-FFF2-40B4-BE49-F238E27FC236}">
                <a16:creationId xmlns:a16="http://schemas.microsoft.com/office/drawing/2014/main" id="{B59185A0-C20B-0440-8BFB-039FD987C463}"/>
              </a:ext>
            </a:extLst>
          </p:cNvPr>
          <p:cNvSpPr txBox="1">
            <a:spLocks/>
          </p:cNvSpPr>
          <p:nvPr userDrawn="1"/>
        </p:nvSpPr>
        <p:spPr>
          <a:xfrm>
            <a:off x="7515446" y="1521897"/>
            <a:ext cx="3584945" cy="4028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tx1"/>
                </a:solidFill>
                <a:latin typeface="Raleway Medium" panose="020B00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000" b="0" i="0" u="none" strike="noStrike" kern="1200" cap="none" spc="0" normalizeH="0" baseline="0" noProof="0" dirty="0">
                <a:ln>
                  <a:noFill/>
                </a:ln>
                <a:solidFill>
                  <a:srgbClr val="FFFFFF"/>
                </a:solidFill>
                <a:effectLst/>
                <a:uLnTx/>
                <a:uFillTx/>
                <a:latin typeface="Raleway Medium" panose="020B0003030101060003" pitchFamily="34" charset="0"/>
                <a:ea typeface="+mj-ea"/>
                <a:cs typeface="+mj-cs"/>
              </a:rPr>
              <a:t>KLIK FOR AT REDIGERE TITELTYPOGRAFIEN I MASTEREN</a:t>
            </a:r>
          </a:p>
        </p:txBody>
      </p:sp>
      <p:sp>
        <p:nvSpPr>
          <p:cNvPr id="5" name="Pladsholder til billede 4">
            <a:extLst>
              <a:ext uri="{FF2B5EF4-FFF2-40B4-BE49-F238E27FC236}">
                <a16:creationId xmlns:a16="http://schemas.microsoft.com/office/drawing/2014/main" id="{52F3B74C-8667-5E4E-807F-35267F253FF7}"/>
              </a:ext>
            </a:extLst>
          </p:cNvPr>
          <p:cNvSpPr>
            <a:spLocks noGrp="1"/>
          </p:cNvSpPr>
          <p:nvPr>
            <p:ph type="pic" sz="quarter" idx="17" hasCustomPrompt="1"/>
          </p:nvPr>
        </p:nvSpPr>
        <p:spPr>
          <a:xfrm>
            <a:off x="6051550" y="0"/>
            <a:ext cx="6140450" cy="6858000"/>
          </a:xfrm>
        </p:spPr>
        <p:txBody>
          <a:bodyPr/>
          <a:lstStyle>
            <a:lvl1pPr marL="0" indent="0">
              <a:buNone/>
              <a:defRPr/>
            </a:lvl1pPr>
          </a:lstStyle>
          <a:p>
            <a:r>
              <a:rPr lang="da-DK" dirty="0"/>
              <a:t> </a:t>
            </a:r>
          </a:p>
        </p:txBody>
      </p:sp>
      <p:sp>
        <p:nvSpPr>
          <p:cNvPr id="7" name="Pladsholder til tekst 6">
            <a:extLst>
              <a:ext uri="{FF2B5EF4-FFF2-40B4-BE49-F238E27FC236}">
                <a16:creationId xmlns:a16="http://schemas.microsoft.com/office/drawing/2014/main" id="{946FA718-AF28-8445-A30C-1BFDD4AC43D8}"/>
              </a:ext>
            </a:extLst>
          </p:cNvPr>
          <p:cNvSpPr>
            <a:spLocks noGrp="1"/>
          </p:cNvSpPr>
          <p:nvPr>
            <p:ph type="body" sz="quarter" idx="18" hasCustomPrompt="1"/>
          </p:nvPr>
        </p:nvSpPr>
        <p:spPr>
          <a:xfrm>
            <a:off x="838200" y="2338388"/>
            <a:ext cx="4521200" cy="3211512"/>
          </a:xfrm>
        </p:spPr>
        <p:txBody>
          <a:bodyPr/>
          <a:lstStyle>
            <a:lvl1pPr>
              <a:defRPr>
                <a:solidFill>
                  <a:schemeClr val="bg1"/>
                </a:solidFill>
              </a:defRPr>
            </a:lvl1pPr>
          </a:lstStyle>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a:p>
            <a:r>
              <a:rPr lang="da-DK" dirty="0"/>
              <a:t>Brødtekst i punkter</a:t>
            </a:r>
          </a:p>
        </p:txBody>
      </p:sp>
    </p:spTree>
    <p:extLst>
      <p:ext uri="{BB962C8B-B14F-4D97-AF65-F5344CB8AC3E}">
        <p14:creationId xmlns:p14="http://schemas.microsoft.com/office/powerpoint/2010/main" val="16928531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
        <p:nvSpPr>
          <p:cNvPr id="7" name="Pladsholder til billede 6">
            <a:extLst>
              <a:ext uri="{FF2B5EF4-FFF2-40B4-BE49-F238E27FC236}">
                <a16:creationId xmlns:a16="http://schemas.microsoft.com/office/drawing/2014/main" id="{8C5A3F2F-5FA4-D04C-A76D-6D0D26F1A640}"/>
              </a:ext>
            </a:extLst>
          </p:cNvPr>
          <p:cNvSpPr>
            <a:spLocks noGrp="1"/>
          </p:cNvSpPr>
          <p:nvPr>
            <p:ph type="pic" sz="quarter" idx="16" hasCustomPrompt="1"/>
          </p:nvPr>
        </p:nvSpPr>
        <p:spPr>
          <a:xfrm>
            <a:off x="6592888" y="149225"/>
            <a:ext cx="2572377" cy="3084144"/>
          </a:xfrm>
        </p:spPr>
        <p:txBody>
          <a:bodyPr/>
          <a:lstStyle>
            <a:lvl1pPr marL="0" indent="0">
              <a:buNone/>
              <a:defRPr/>
            </a:lvl1pPr>
          </a:lstStyle>
          <a:p>
            <a:r>
              <a:rPr lang="da-DK" dirty="0"/>
              <a:t> </a:t>
            </a:r>
          </a:p>
        </p:txBody>
      </p:sp>
      <p:sp>
        <p:nvSpPr>
          <p:cNvPr id="13" name="Pladsholder til billede 6">
            <a:extLst>
              <a:ext uri="{FF2B5EF4-FFF2-40B4-BE49-F238E27FC236}">
                <a16:creationId xmlns:a16="http://schemas.microsoft.com/office/drawing/2014/main" id="{0B181CED-97ED-FB4A-AE9B-D81F9D900AF7}"/>
              </a:ext>
            </a:extLst>
          </p:cNvPr>
          <p:cNvSpPr>
            <a:spLocks noGrp="1"/>
          </p:cNvSpPr>
          <p:nvPr>
            <p:ph type="pic" sz="quarter" idx="17" hasCustomPrompt="1"/>
          </p:nvPr>
        </p:nvSpPr>
        <p:spPr>
          <a:xfrm>
            <a:off x="9357353" y="149225"/>
            <a:ext cx="2636837" cy="3084144"/>
          </a:xfrm>
        </p:spPr>
        <p:txBody>
          <a:bodyPr/>
          <a:lstStyle>
            <a:lvl1pPr marL="0" indent="0">
              <a:buNone/>
              <a:defRPr/>
            </a:lvl1pPr>
          </a:lstStyle>
          <a:p>
            <a:r>
              <a:rPr lang="da-DK" dirty="0"/>
              <a:t> </a:t>
            </a:r>
          </a:p>
        </p:txBody>
      </p:sp>
      <p:sp>
        <p:nvSpPr>
          <p:cNvPr id="14" name="Pladsholder til billede 6">
            <a:extLst>
              <a:ext uri="{FF2B5EF4-FFF2-40B4-BE49-F238E27FC236}">
                <a16:creationId xmlns:a16="http://schemas.microsoft.com/office/drawing/2014/main" id="{5BDA0794-75EC-8B4A-BE14-81705C240830}"/>
              </a:ext>
            </a:extLst>
          </p:cNvPr>
          <p:cNvSpPr>
            <a:spLocks noGrp="1"/>
          </p:cNvSpPr>
          <p:nvPr>
            <p:ph type="pic" sz="quarter" idx="18" hasCustomPrompt="1"/>
          </p:nvPr>
        </p:nvSpPr>
        <p:spPr>
          <a:xfrm>
            <a:off x="9357353" y="3444949"/>
            <a:ext cx="2636837" cy="3147569"/>
          </a:xfrm>
        </p:spPr>
        <p:txBody>
          <a:bodyPr/>
          <a:lstStyle>
            <a:lvl1pPr marL="0" indent="0">
              <a:buNone/>
              <a:defRPr/>
            </a:lvl1pPr>
          </a:lstStyle>
          <a:p>
            <a:r>
              <a:rPr lang="da-DK" dirty="0"/>
              <a:t> </a:t>
            </a:r>
          </a:p>
        </p:txBody>
      </p:sp>
      <p:sp>
        <p:nvSpPr>
          <p:cNvPr id="15" name="Pladsholder til billede 6">
            <a:extLst>
              <a:ext uri="{FF2B5EF4-FFF2-40B4-BE49-F238E27FC236}">
                <a16:creationId xmlns:a16="http://schemas.microsoft.com/office/drawing/2014/main" id="{957C44A9-1ECB-4B4F-B01E-EC06EB2AB3BB}"/>
              </a:ext>
            </a:extLst>
          </p:cNvPr>
          <p:cNvSpPr>
            <a:spLocks noGrp="1"/>
          </p:cNvSpPr>
          <p:nvPr>
            <p:ph type="pic" sz="quarter" idx="19" hasCustomPrompt="1"/>
          </p:nvPr>
        </p:nvSpPr>
        <p:spPr>
          <a:xfrm>
            <a:off x="6592888" y="3445909"/>
            <a:ext cx="2572377" cy="3167875"/>
          </a:xfrm>
        </p:spPr>
        <p:txBody>
          <a:bodyPr/>
          <a:lstStyle>
            <a:lvl1pPr marL="0" indent="0">
              <a:buNone/>
              <a:defRPr/>
            </a:lvl1pPr>
          </a:lstStyle>
          <a:p>
            <a:r>
              <a:rPr lang="da-DK" dirty="0"/>
              <a:t> </a:t>
            </a:r>
          </a:p>
        </p:txBody>
      </p:sp>
    </p:spTree>
    <p:extLst>
      <p:ext uri="{BB962C8B-B14F-4D97-AF65-F5344CB8AC3E}">
        <p14:creationId xmlns:p14="http://schemas.microsoft.com/office/powerpoint/2010/main" val="2161820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246380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3479800" y="3098800"/>
            <a:ext cx="246380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6142074" y="3098800"/>
            <a:ext cx="246380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EC0F6C49-EE30-B94F-A07A-E162A0D38D6F}"/>
              </a:ext>
            </a:extLst>
          </p:cNvPr>
          <p:cNvSpPr/>
          <p:nvPr userDrawn="1"/>
        </p:nvSpPr>
        <p:spPr>
          <a:xfrm>
            <a:off x="8800214" y="3098800"/>
            <a:ext cx="246380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367827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633641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2" name="Pladsholder til tekst 5">
            <a:extLst>
              <a:ext uri="{FF2B5EF4-FFF2-40B4-BE49-F238E27FC236}">
                <a16:creationId xmlns:a16="http://schemas.microsoft.com/office/drawing/2014/main" id="{991E4E58-29F3-6C4D-AD7E-F3EB4F542699}"/>
              </a:ext>
            </a:extLst>
          </p:cNvPr>
          <p:cNvSpPr>
            <a:spLocks noGrp="1"/>
          </p:cNvSpPr>
          <p:nvPr>
            <p:ph type="body" sz="quarter" idx="17" hasCustomPrompt="1"/>
          </p:nvPr>
        </p:nvSpPr>
        <p:spPr>
          <a:xfrm>
            <a:off x="9058348"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9274565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3005668"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4563534" y="3098800"/>
            <a:ext cx="294640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8229600" y="3098800"/>
            <a:ext cx="3062177"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46534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4791688" y="3275013"/>
            <a:ext cx="2416732"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8531509" y="3275013"/>
            <a:ext cx="251169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1835776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Sammenlignin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E7485E8A-D78D-BC41-83C5-4E7F427D3E43}"/>
              </a:ext>
            </a:extLst>
          </p:cNvPr>
          <p:cNvSpPr/>
          <p:nvPr userDrawn="1"/>
        </p:nvSpPr>
        <p:spPr>
          <a:xfrm>
            <a:off x="6790267" y="3098800"/>
            <a:ext cx="450151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7194880"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12" name="Rektangel 11">
            <a:extLst>
              <a:ext uri="{FF2B5EF4-FFF2-40B4-BE49-F238E27FC236}">
                <a16:creationId xmlns:a16="http://schemas.microsoft.com/office/drawing/2014/main" id="{17B747A9-BA8E-BB41-87D3-D6120058E597}"/>
              </a:ext>
            </a:extLst>
          </p:cNvPr>
          <p:cNvSpPr/>
          <p:nvPr userDrawn="1"/>
        </p:nvSpPr>
        <p:spPr>
          <a:xfrm>
            <a:off x="838200" y="3098800"/>
            <a:ext cx="4501510" cy="316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Pladsholder til tekst 5">
            <a:extLst>
              <a:ext uri="{FF2B5EF4-FFF2-40B4-BE49-F238E27FC236}">
                <a16:creationId xmlns:a16="http://schemas.microsoft.com/office/drawing/2014/main" id="{FCE29078-D30E-EA4C-B4B5-D16F2992EB0D}"/>
              </a:ext>
            </a:extLst>
          </p:cNvPr>
          <p:cNvSpPr>
            <a:spLocks noGrp="1"/>
          </p:cNvSpPr>
          <p:nvPr>
            <p:ph type="body" sz="quarter" idx="16" hasCustomPrompt="1"/>
          </p:nvPr>
        </p:nvSpPr>
        <p:spPr>
          <a:xfrm>
            <a:off x="1242813"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2890579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8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246380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3479800" y="3098800"/>
            <a:ext cx="246380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6142074" y="3098800"/>
            <a:ext cx="246380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EC0F6C49-EE30-B94F-A07A-E162A0D38D6F}"/>
              </a:ext>
            </a:extLst>
          </p:cNvPr>
          <p:cNvSpPr/>
          <p:nvPr userDrawn="1"/>
        </p:nvSpPr>
        <p:spPr>
          <a:xfrm>
            <a:off x="8800214" y="3098800"/>
            <a:ext cx="246380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367827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633641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2" name="Pladsholder til tekst 5">
            <a:extLst>
              <a:ext uri="{FF2B5EF4-FFF2-40B4-BE49-F238E27FC236}">
                <a16:creationId xmlns:a16="http://schemas.microsoft.com/office/drawing/2014/main" id="{991E4E58-29F3-6C4D-AD7E-F3EB4F542699}"/>
              </a:ext>
            </a:extLst>
          </p:cNvPr>
          <p:cNvSpPr>
            <a:spLocks noGrp="1"/>
          </p:cNvSpPr>
          <p:nvPr>
            <p:ph type="body" sz="quarter" idx="17" hasCustomPrompt="1"/>
          </p:nvPr>
        </p:nvSpPr>
        <p:spPr>
          <a:xfrm>
            <a:off x="9058348"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483766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3005668"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4563534" y="3098800"/>
            <a:ext cx="294640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8229600" y="3098800"/>
            <a:ext cx="3062177"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46534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4791688" y="3275013"/>
            <a:ext cx="2416732"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8531509" y="3275013"/>
            <a:ext cx="251169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284758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Sammenlignin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E7485E8A-D78D-BC41-83C5-4E7F427D3E43}"/>
              </a:ext>
            </a:extLst>
          </p:cNvPr>
          <p:cNvSpPr/>
          <p:nvPr userDrawn="1"/>
        </p:nvSpPr>
        <p:spPr>
          <a:xfrm>
            <a:off x="6790267" y="3098800"/>
            <a:ext cx="450151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7194880"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12" name="Rektangel 11">
            <a:extLst>
              <a:ext uri="{FF2B5EF4-FFF2-40B4-BE49-F238E27FC236}">
                <a16:creationId xmlns:a16="http://schemas.microsoft.com/office/drawing/2014/main" id="{17B747A9-BA8E-BB41-87D3-D6120058E597}"/>
              </a:ext>
            </a:extLst>
          </p:cNvPr>
          <p:cNvSpPr/>
          <p:nvPr userDrawn="1"/>
        </p:nvSpPr>
        <p:spPr>
          <a:xfrm>
            <a:off x="838200" y="3098800"/>
            <a:ext cx="4501510" cy="316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Pladsholder til tekst 5">
            <a:extLst>
              <a:ext uri="{FF2B5EF4-FFF2-40B4-BE49-F238E27FC236}">
                <a16:creationId xmlns:a16="http://schemas.microsoft.com/office/drawing/2014/main" id="{FCE29078-D30E-EA4C-B4B5-D16F2992EB0D}"/>
              </a:ext>
            </a:extLst>
          </p:cNvPr>
          <p:cNvSpPr>
            <a:spLocks noGrp="1"/>
          </p:cNvSpPr>
          <p:nvPr>
            <p:ph type="body" sz="quarter" idx="16" hasCustomPrompt="1"/>
          </p:nvPr>
        </p:nvSpPr>
        <p:spPr>
          <a:xfrm>
            <a:off x="1242813"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15234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246380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3479800" y="3098800"/>
            <a:ext cx="246380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6142074" y="3098800"/>
            <a:ext cx="246380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EC0F6C49-EE30-B94F-A07A-E162A0D38D6F}"/>
              </a:ext>
            </a:extLst>
          </p:cNvPr>
          <p:cNvSpPr/>
          <p:nvPr userDrawn="1"/>
        </p:nvSpPr>
        <p:spPr>
          <a:xfrm>
            <a:off x="8800214" y="3098800"/>
            <a:ext cx="246380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367827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6336414"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2" name="Pladsholder til tekst 5">
            <a:extLst>
              <a:ext uri="{FF2B5EF4-FFF2-40B4-BE49-F238E27FC236}">
                <a16:creationId xmlns:a16="http://schemas.microsoft.com/office/drawing/2014/main" id="{991E4E58-29F3-6C4D-AD7E-F3EB4F542699}"/>
              </a:ext>
            </a:extLst>
          </p:cNvPr>
          <p:cNvSpPr>
            <a:spLocks noGrp="1"/>
          </p:cNvSpPr>
          <p:nvPr>
            <p:ph type="body" sz="quarter" idx="17" hasCustomPrompt="1"/>
          </p:nvPr>
        </p:nvSpPr>
        <p:spPr>
          <a:xfrm>
            <a:off x="9058348" y="3275013"/>
            <a:ext cx="2020888"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3411908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2_Sammenlign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FA1E744-B7F7-AE4B-AB48-E6E5F0E8A454}"/>
              </a:ext>
            </a:extLst>
          </p:cNvPr>
          <p:cNvSpPr/>
          <p:nvPr userDrawn="1"/>
        </p:nvSpPr>
        <p:spPr>
          <a:xfrm>
            <a:off x="838200" y="3098800"/>
            <a:ext cx="3005668"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E7485E8A-D78D-BC41-83C5-4E7F427D3E43}"/>
              </a:ext>
            </a:extLst>
          </p:cNvPr>
          <p:cNvSpPr/>
          <p:nvPr userDrawn="1"/>
        </p:nvSpPr>
        <p:spPr>
          <a:xfrm>
            <a:off x="4563534" y="3098800"/>
            <a:ext cx="294640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C2AC1CD1-AC3D-AC49-8B5A-7AF54CD6D2AF}"/>
              </a:ext>
            </a:extLst>
          </p:cNvPr>
          <p:cNvSpPr/>
          <p:nvPr userDrawn="1"/>
        </p:nvSpPr>
        <p:spPr>
          <a:xfrm>
            <a:off x="8229600" y="3098800"/>
            <a:ext cx="3062177"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6" name="Pladsholder til tekst 5">
            <a:extLst>
              <a:ext uri="{FF2B5EF4-FFF2-40B4-BE49-F238E27FC236}">
                <a16:creationId xmlns:a16="http://schemas.microsoft.com/office/drawing/2014/main" id="{72BD891A-0CF7-FB4D-8F0B-C0F2378F3A06}"/>
              </a:ext>
            </a:extLst>
          </p:cNvPr>
          <p:cNvSpPr>
            <a:spLocks noGrp="1"/>
          </p:cNvSpPr>
          <p:nvPr>
            <p:ph type="body" sz="quarter" idx="14" hasCustomPrompt="1"/>
          </p:nvPr>
        </p:nvSpPr>
        <p:spPr>
          <a:xfrm>
            <a:off x="1041400" y="3275013"/>
            <a:ext cx="246534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4791688" y="3275013"/>
            <a:ext cx="2416732"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21" name="Pladsholder til tekst 5">
            <a:extLst>
              <a:ext uri="{FF2B5EF4-FFF2-40B4-BE49-F238E27FC236}">
                <a16:creationId xmlns:a16="http://schemas.microsoft.com/office/drawing/2014/main" id="{75097A23-2344-B74A-9EE6-84FA59F7C976}"/>
              </a:ext>
            </a:extLst>
          </p:cNvPr>
          <p:cNvSpPr>
            <a:spLocks noGrp="1"/>
          </p:cNvSpPr>
          <p:nvPr>
            <p:ph type="body" sz="quarter" idx="16" hasCustomPrompt="1"/>
          </p:nvPr>
        </p:nvSpPr>
        <p:spPr>
          <a:xfrm>
            <a:off x="8531509" y="3275013"/>
            <a:ext cx="2511696"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263858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ammenligning">
  <p:cSld name="9_Sammenligning">
    <p:spTree>
      <p:nvGrpSpPr>
        <p:cNvPr id="1" name="Shape 65"/>
        <p:cNvGrpSpPr/>
        <p:nvPr/>
      </p:nvGrpSpPr>
      <p:grpSpPr>
        <a:xfrm>
          <a:off x="0" y="0"/>
          <a:ext cx="0" cy="0"/>
          <a:chOff x="0" y="0"/>
          <a:chExt cx="0" cy="0"/>
        </a:xfrm>
      </p:grpSpPr>
      <p:sp>
        <p:nvSpPr>
          <p:cNvPr id="66" name="Google Shape;66;p10"/>
          <p:cNvSpPr/>
          <p:nvPr/>
        </p:nvSpPr>
        <p:spPr>
          <a:xfrm>
            <a:off x="152400" y="135467"/>
            <a:ext cx="5672667" cy="651933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p10"/>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Raleway Thin"/>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 name="Google Shape;68;p10"/>
          <p:cNvPicPr preferRelativeResize="0"/>
          <p:nvPr/>
        </p:nvPicPr>
        <p:blipFill rotWithShape="1">
          <a:blip r:embed="rId2">
            <a:alphaModFix/>
          </a:blip>
          <a:srcRect/>
          <a:stretch/>
        </p:blipFill>
        <p:spPr>
          <a:xfrm>
            <a:off x="419847" y="419422"/>
            <a:ext cx="1583765" cy="244709"/>
          </a:xfrm>
          <a:prstGeom prst="rect">
            <a:avLst/>
          </a:prstGeom>
          <a:noFill/>
          <a:ln>
            <a:noFill/>
          </a:ln>
        </p:spPr>
      </p:pic>
      <p:sp>
        <p:nvSpPr>
          <p:cNvPr id="69" name="Google Shape;69;p10"/>
          <p:cNvSpPr txBox="1"/>
          <p:nvPr/>
        </p:nvSpPr>
        <p:spPr>
          <a:xfrm>
            <a:off x="7515446" y="1521897"/>
            <a:ext cx="3584945" cy="402829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Raleway Thin"/>
              <a:buNone/>
              <a:tabLst/>
              <a:defRPr/>
            </a:pPr>
            <a:r>
              <a:rPr kumimoji="0" lang="da-DK" sz="4000" b="0" i="0" u="none" strike="noStrike" kern="0" cap="none" spc="0" normalizeH="0" baseline="0" noProof="0">
                <a:ln>
                  <a:noFill/>
                </a:ln>
                <a:solidFill>
                  <a:srgbClr val="FFFFFF"/>
                </a:solidFill>
                <a:effectLst/>
                <a:uLnTx/>
                <a:uFillTx/>
                <a:latin typeface="Raleway Thin"/>
                <a:ea typeface="Raleway Thin"/>
                <a:cs typeface="Raleway Thin"/>
                <a:sym typeface="Raleway Thin"/>
              </a:rPr>
              <a:t>KLIK FOR AT REDIGERE TITELTYPOGRAFIEN I MASTEREN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0"/>
          <p:cNvSpPr>
            <a:spLocks noGrp="1"/>
          </p:cNvSpPr>
          <p:nvPr>
            <p:ph type="pic" idx="2"/>
          </p:nvPr>
        </p:nvSpPr>
        <p:spPr>
          <a:xfrm>
            <a:off x="6051550" y="0"/>
            <a:ext cx="614045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763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3_Sammenlignin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E7485E8A-D78D-BC41-83C5-4E7F427D3E43}"/>
              </a:ext>
            </a:extLst>
          </p:cNvPr>
          <p:cNvSpPr/>
          <p:nvPr userDrawn="1"/>
        </p:nvSpPr>
        <p:spPr>
          <a:xfrm>
            <a:off x="6790267" y="3098800"/>
            <a:ext cx="450151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10453577"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20" name="Pladsholder til tekst 5">
            <a:extLst>
              <a:ext uri="{FF2B5EF4-FFF2-40B4-BE49-F238E27FC236}">
                <a16:creationId xmlns:a16="http://schemas.microsoft.com/office/drawing/2014/main" id="{CF803CDA-539A-7543-B7BB-0F00DC5A4032}"/>
              </a:ext>
            </a:extLst>
          </p:cNvPr>
          <p:cNvSpPr>
            <a:spLocks noGrp="1"/>
          </p:cNvSpPr>
          <p:nvPr>
            <p:ph type="body" sz="quarter" idx="15" hasCustomPrompt="1"/>
          </p:nvPr>
        </p:nvSpPr>
        <p:spPr>
          <a:xfrm>
            <a:off x="7194880"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
        <p:nvSpPr>
          <p:cNvPr id="12" name="Rektangel 11">
            <a:extLst>
              <a:ext uri="{FF2B5EF4-FFF2-40B4-BE49-F238E27FC236}">
                <a16:creationId xmlns:a16="http://schemas.microsoft.com/office/drawing/2014/main" id="{17B747A9-BA8E-BB41-87D3-D6120058E597}"/>
              </a:ext>
            </a:extLst>
          </p:cNvPr>
          <p:cNvSpPr/>
          <p:nvPr userDrawn="1"/>
        </p:nvSpPr>
        <p:spPr>
          <a:xfrm>
            <a:off x="838200" y="3098800"/>
            <a:ext cx="4501510" cy="316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Pladsholder til tekst 5">
            <a:extLst>
              <a:ext uri="{FF2B5EF4-FFF2-40B4-BE49-F238E27FC236}">
                <a16:creationId xmlns:a16="http://schemas.microsoft.com/office/drawing/2014/main" id="{FCE29078-D30E-EA4C-B4B5-D16F2992EB0D}"/>
              </a:ext>
            </a:extLst>
          </p:cNvPr>
          <p:cNvSpPr>
            <a:spLocks noGrp="1"/>
          </p:cNvSpPr>
          <p:nvPr>
            <p:ph type="body" sz="quarter" idx="16" hasCustomPrompt="1"/>
          </p:nvPr>
        </p:nvSpPr>
        <p:spPr>
          <a:xfrm>
            <a:off x="1242813" y="3275013"/>
            <a:ext cx="3692283" cy="2743200"/>
          </a:xfrm>
        </p:spPr>
        <p:txBody>
          <a:bodyPr>
            <a:normAutofit/>
          </a:bodyPr>
          <a:lstStyle>
            <a:lvl1pPr>
              <a:defRPr sz="1600">
                <a:solidFill>
                  <a:schemeClr val="bg1"/>
                </a:solidFill>
              </a:defRPr>
            </a:lvl1pPr>
          </a:lstStyle>
          <a:p>
            <a:r>
              <a:rPr lang="da-DK" dirty="0"/>
              <a:t>Punkter</a:t>
            </a:r>
          </a:p>
          <a:p>
            <a:r>
              <a:rPr lang="da-DK" dirty="0"/>
              <a:t>Punkter</a:t>
            </a:r>
          </a:p>
          <a:p>
            <a:r>
              <a:rPr lang="da-DK" dirty="0"/>
              <a:t>Punkter</a:t>
            </a:r>
          </a:p>
          <a:p>
            <a:r>
              <a:rPr lang="da-DK" dirty="0"/>
              <a:t>Punkter</a:t>
            </a:r>
          </a:p>
          <a:p>
            <a:r>
              <a:rPr lang="da-DK" dirty="0"/>
              <a:t>Punkter</a:t>
            </a:r>
          </a:p>
        </p:txBody>
      </p:sp>
    </p:spTree>
    <p:extLst>
      <p:ext uri="{BB962C8B-B14F-4D97-AF65-F5344CB8AC3E}">
        <p14:creationId xmlns:p14="http://schemas.microsoft.com/office/powerpoint/2010/main" val="3855494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spTree>
    <p:extLst>
      <p:ext uri="{BB962C8B-B14F-4D97-AF65-F5344CB8AC3E}">
        <p14:creationId xmlns:p14="http://schemas.microsoft.com/office/powerpoint/2010/main" val="16804477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Sammenlignin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7" name="Titel 1">
            <a:extLst>
              <a:ext uri="{FF2B5EF4-FFF2-40B4-BE49-F238E27FC236}">
                <a16:creationId xmlns:a16="http://schemas.microsoft.com/office/drawing/2014/main" id="{BD707E35-2ECB-054E-897C-DF5FD69BF611}"/>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8" name="Billede 7">
            <a:extLst>
              <a:ext uri="{FF2B5EF4-FFF2-40B4-BE49-F238E27FC236}">
                <a16:creationId xmlns:a16="http://schemas.microsoft.com/office/drawing/2014/main" id="{9974E660-8A78-B141-96CA-B5FCED101B79}"/>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9" name="Pladsholder til tekst 17">
            <a:extLst>
              <a:ext uri="{FF2B5EF4-FFF2-40B4-BE49-F238E27FC236}">
                <a16:creationId xmlns:a16="http://schemas.microsoft.com/office/drawing/2014/main" id="{56560D79-D104-414D-B8B5-02945E387B62}"/>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pic>
        <p:nvPicPr>
          <p:cNvPr id="3" name="Billede 2">
            <a:extLst>
              <a:ext uri="{FF2B5EF4-FFF2-40B4-BE49-F238E27FC236}">
                <a16:creationId xmlns:a16="http://schemas.microsoft.com/office/drawing/2014/main" id="{24D49B47-326A-E84D-A1F9-C6176F47D28A}"/>
              </a:ext>
            </a:extLst>
          </p:cNvPr>
          <p:cNvPicPr>
            <a:picLocks noChangeAspect="1"/>
          </p:cNvPicPr>
          <p:nvPr userDrawn="1"/>
        </p:nvPicPr>
        <p:blipFill>
          <a:blip r:embed="rId4"/>
          <a:stretch>
            <a:fillRect/>
          </a:stretch>
        </p:blipFill>
        <p:spPr>
          <a:xfrm>
            <a:off x="6388769" y="0"/>
            <a:ext cx="6858000" cy="6858000"/>
          </a:xfrm>
          <a:prstGeom prst="rect">
            <a:avLst/>
          </a:prstGeom>
        </p:spPr>
      </p:pic>
    </p:spTree>
    <p:extLst>
      <p:ext uri="{BB962C8B-B14F-4D97-AF65-F5344CB8AC3E}">
        <p14:creationId xmlns:p14="http://schemas.microsoft.com/office/powerpoint/2010/main" val="1509950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Sammenlignin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sp>
        <p:nvSpPr>
          <p:cNvPr id="7" name="Titel 1">
            <a:extLst>
              <a:ext uri="{FF2B5EF4-FFF2-40B4-BE49-F238E27FC236}">
                <a16:creationId xmlns:a16="http://schemas.microsoft.com/office/drawing/2014/main" id="{B0CFAD9F-0A83-E74A-A45F-A38099F0B5B6}"/>
              </a:ext>
            </a:extLst>
          </p:cNvPr>
          <p:cNvSpPr>
            <a:spLocks noGrp="1"/>
          </p:cNvSpPr>
          <p:nvPr>
            <p:ph type="title" hasCustomPrompt="1"/>
          </p:nvPr>
        </p:nvSpPr>
        <p:spPr>
          <a:xfrm>
            <a:off x="838200" y="4586831"/>
            <a:ext cx="4520609" cy="816492"/>
          </a:xfrm>
        </p:spPr>
        <p:txBody>
          <a:bodyPr/>
          <a:lstStyle>
            <a:lvl1pPr>
              <a:defRPr sz="4000"/>
            </a:lvl1pPr>
          </a:lstStyle>
          <a:p>
            <a:r>
              <a:rPr lang="da-DK" dirty="0"/>
              <a:t>OVERSKRIFT</a:t>
            </a:r>
          </a:p>
        </p:txBody>
      </p:sp>
      <p:sp>
        <p:nvSpPr>
          <p:cNvPr id="8" name="Pladsholder til tekst 17">
            <a:extLst>
              <a:ext uri="{FF2B5EF4-FFF2-40B4-BE49-F238E27FC236}">
                <a16:creationId xmlns:a16="http://schemas.microsoft.com/office/drawing/2014/main" id="{6EEE454E-C10E-DA4B-B010-65A1D8A97C46}"/>
              </a:ext>
            </a:extLst>
          </p:cNvPr>
          <p:cNvSpPr>
            <a:spLocks noGrp="1"/>
          </p:cNvSpPr>
          <p:nvPr>
            <p:ph type="body" sz="quarter" idx="14" hasCustomPrompt="1"/>
          </p:nvPr>
        </p:nvSpPr>
        <p:spPr>
          <a:xfrm>
            <a:off x="838200" y="5403322"/>
            <a:ext cx="4521200" cy="936625"/>
          </a:xfrm>
        </p:spPr>
        <p:txBody>
          <a:bodyPr>
            <a:noAutofit/>
          </a:bodyPr>
          <a:lstStyle>
            <a:lvl1pPr marL="0" indent="0">
              <a:buNone/>
              <a:defRPr sz="2200"/>
            </a:lvl1pPr>
          </a:lstStyle>
          <a:p>
            <a:r>
              <a:rPr lang="da-DK" dirty="0"/>
              <a:t>brødtekst</a:t>
            </a:r>
          </a:p>
        </p:txBody>
      </p:sp>
      <p:pic>
        <p:nvPicPr>
          <p:cNvPr id="3" name="Billede 2">
            <a:extLst>
              <a:ext uri="{FF2B5EF4-FFF2-40B4-BE49-F238E27FC236}">
                <a16:creationId xmlns:a16="http://schemas.microsoft.com/office/drawing/2014/main" id="{D23E57D3-339C-0140-9B53-D26729B568C2}"/>
              </a:ext>
            </a:extLst>
          </p:cNvPr>
          <p:cNvPicPr>
            <a:picLocks noChangeAspect="1"/>
          </p:cNvPicPr>
          <p:nvPr userDrawn="1"/>
        </p:nvPicPr>
        <p:blipFill rotWithShape="1">
          <a:blip r:embed="rId3"/>
          <a:srcRect t="12983"/>
          <a:stretch/>
        </p:blipFill>
        <p:spPr>
          <a:xfrm>
            <a:off x="2003612" y="175776"/>
            <a:ext cx="10238892" cy="6682224"/>
          </a:xfrm>
          <a:prstGeom prst="rect">
            <a:avLst/>
          </a:prstGeom>
        </p:spPr>
      </p:pic>
    </p:spTree>
    <p:extLst>
      <p:ext uri="{BB962C8B-B14F-4D97-AF65-F5344CB8AC3E}">
        <p14:creationId xmlns:p14="http://schemas.microsoft.com/office/powerpoint/2010/main" val="1664216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pic>
        <p:nvPicPr>
          <p:cNvPr id="5" name="Billede 4">
            <a:extLst>
              <a:ext uri="{FF2B5EF4-FFF2-40B4-BE49-F238E27FC236}">
                <a16:creationId xmlns:a16="http://schemas.microsoft.com/office/drawing/2014/main" id="{A13901F6-276B-9742-940E-2DED0E44E246}"/>
              </a:ext>
            </a:extLst>
          </p:cNvPr>
          <p:cNvPicPr>
            <a:picLocks noChangeAspect="1"/>
          </p:cNvPicPr>
          <p:nvPr userDrawn="1"/>
        </p:nvPicPr>
        <p:blipFill>
          <a:blip r:embed="rId4"/>
          <a:stretch>
            <a:fillRect/>
          </a:stretch>
        </p:blipFill>
        <p:spPr>
          <a:xfrm>
            <a:off x="5358809" y="419422"/>
            <a:ext cx="7243576" cy="6024241"/>
          </a:xfrm>
          <a:prstGeom prst="rect">
            <a:avLst/>
          </a:prstGeom>
        </p:spPr>
      </p:pic>
    </p:spTree>
    <p:extLst>
      <p:ext uri="{BB962C8B-B14F-4D97-AF65-F5344CB8AC3E}">
        <p14:creationId xmlns:p14="http://schemas.microsoft.com/office/powerpoint/2010/main" val="124628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pic>
        <p:nvPicPr>
          <p:cNvPr id="5" name="Billede 4">
            <a:extLst>
              <a:ext uri="{FF2B5EF4-FFF2-40B4-BE49-F238E27FC236}">
                <a16:creationId xmlns:a16="http://schemas.microsoft.com/office/drawing/2014/main" id="{0EA01D5E-2165-F74A-9392-9B5DE99970F1}"/>
              </a:ext>
            </a:extLst>
          </p:cNvPr>
          <p:cNvPicPr>
            <a:picLocks noChangeAspect="1"/>
          </p:cNvPicPr>
          <p:nvPr userDrawn="1"/>
        </p:nvPicPr>
        <p:blipFill>
          <a:blip r:embed="rId4"/>
          <a:stretch>
            <a:fillRect/>
          </a:stretch>
        </p:blipFill>
        <p:spPr>
          <a:xfrm>
            <a:off x="5358809" y="106363"/>
            <a:ext cx="6337300" cy="6337300"/>
          </a:xfrm>
          <a:prstGeom prst="rect">
            <a:avLst/>
          </a:prstGeom>
        </p:spPr>
      </p:pic>
    </p:spTree>
    <p:extLst>
      <p:ext uri="{BB962C8B-B14F-4D97-AF65-F5344CB8AC3E}">
        <p14:creationId xmlns:p14="http://schemas.microsoft.com/office/powerpoint/2010/main" val="17931661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7DA23-2CFC-E345-964C-03A5937F0CE3}"/>
              </a:ext>
            </a:extLst>
          </p:cNvPr>
          <p:cNvSpPr>
            <a:spLocks noGrp="1"/>
          </p:cNvSpPr>
          <p:nvPr>
            <p:ph type="title" hasCustomPrompt="1"/>
          </p:nvPr>
        </p:nvSpPr>
        <p:spPr>
          <a:xfrm>
            <a:off x="838200" y="1521897"/>
            <a:ext cx="4520609" cy="816492"/>
          </a:xfrm>
        </p:spPr>
        <p:txBody>
          <a:bodyPr/>
          <a:lstStyle>
            <a:lvl1pPr>
              <a:defRPr sz="4000"/>
            </a:lvl1pPr>
          </a:lstStyle>
          <a:p>
            <a:r>
              <a:rPr lang="da-DK" dirty="0"/>
              <a:t>OVERSKRIFT</a:t>
            </a:r>
          </a:p>
        </p:txBody>
      </p:sp>
      <p:pic>
        <p:nvPicPr>
          <p:cNvPr id="11" name="Billede 10">
            <a:extLst>
              <a:ext uri="{FF2B5EF4-FFF2-40B4-BE49-F238E27FC236}">
                <a16:creationId xmlns:a16="http://schemas.microsoft.com/office/drawing/2014/main" id="{AC22ED2E-D4A9-CA4B-8CE2-1FC03CADD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847" y="419422"/>
            <a:ext cx="1583765" cy="244709"/>
          </a:xfrm>
          <a:prstGeom prst="rect">
            <a:avLst/>
          </a:prstGeom>
        </p:spPr>
      </p:pic>
      <p:pic>
        <p:nvPicPr>
          <p:cNvPr id="16" name="Billede 15">
            <a:extLst>
              <a:ext uri="{FF2B5EF4-FFF2-40B4-BE49-F238E27FC236}">
                <a16:creationId xmlns:a16="http://schemas.microsoft.com/office/drawing/2014/main" id="{6CB7BB5B-B1BF-E24A-93FA-E85125C5F858}"/>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1680817" y="4164966"/>
            <a:ext cx="5080000" cy="4231749"/>
          </a:xfrm>
          <a:prstGeom prst="rect">
            <a:avLst/>
          </a:prstGeom>
        </p:spPr>
      </p:pic>
      <p:sp>
        <p:nvSpPr>
          <p:cNvPr id="18" name="Pladsholder til tekst 17">
            <a:extLst>
              <a:ext uri="{FF2B5EF4-FFF2-40B4-BE49-F238E27FC236}">
                <a16:creationId xmlns:a16="http://schemas.microsoft.com/office/drawing/2014/main" id="{517AC5F0-6751-7742-9906-9CF2AD943879}"/>
              </a:ext>
            </a:extLst>
          </p:cNvPr>
          <p:cNvSpPr>
            <a:spLocks noGrp="1"/>
          </p:cNvSpPr>
          <p:nvPr>
            <p:ph type="body" sz="quarter" idx="14" hasCustomPrompt="1"/>
          </p:nvPr>
        </p:nvSpPr>
        <p:spPr>
          <a:xfrm>
            <a:off x="838200" y="2338388"/>
            <a:ext cx="4521200" cy="936625"/>
          </a:xfrm>
        </p:spPr>
        <p:txBody>
          <a:bodyPr>
            <a:noAutofit/>
          </a:bodyPr>
          <a:lstStyle>
            <a:lvl1pPr marL="0" indent="0">
              <a:buNone/>
              <a:defRPr sz="2200"/>
            </a:lvl1pPr>
          </a:lstStyle>
          <a:p>
            <a:r>
              <a:rPr lang="da-DK" dirty="0"/>
              <a:t>brødtekst</a:t>
            </a:r>
          </a:p>
        </p:txBody>
      </p:sp>
      <p:pic>
        <p:nvPicPr>
          <p:cNvPr id="5" name="Billede 4">
            <a:extLst>
              <a:ext uri="{FF2B5EF4-FFF2-40B4-BE49-F238E27FC236}">
                <a16:creationId xmlns:a16="http://schemas.microsoft.com/office/drawing/2014/main" id="{3B74C389-6384-E745-BD70-FE23CFC91639}"/>
              </a:ext>
            </a:extLst>
          </p:cNvPr>
          <p:cNvPicPr>
            <a:picLocks noChangeAspect="1"/>
          </p:cNvPicPr>
          <p:nvPr userDrawn="1"/>
        </p:nvPicPr>
        <p:blipFill>
          <a:blip r:embed="rId4"/>
          <a:stretch>
            <a:fillRect/>
          </a:stretch>
        </p:blipFill>
        <p:spPr>
          <a:xfrm>
            <a:off x="5653617" y="226483"/>
            <a:ext cx="6337300" cy="6337300"/>
          </a:xfrm>
          <a:prstGeom prst="rect">
            <a:avLst/>
          </a:prstGeom>
        </p:spPr>
      </p:pic>
    </p:spTree>
    <p:extLst>
      <p:ext uri="{BB962C8B-B14F-4D97-AF65-F5344CB8AC3E}">
        <p14:creationId xmlns:p14="http://schemas.microsoft.com/office/powerpoint/2010/main" val="1628892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4_Sammenlignin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0915F54-9290-D04B-902A-0431D96D48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998" y="3485913"/>
            <a:ext cx="3914445" cy="604824"/>
          </a:xfrm>
          <a:prstGeom prst="rect">
            <a:avLst/>
          </a:prstGeom>
        </p:spPr>
      </p:pic>
      <p:pic>
        <p:nvPicPr>
          <p:cNvPr id="21" name="Billede 20">
            <a:extLst>
              <a:ext uri="{FF2B5EF4-FFF2-40B4-BE49-F238E27FC236}">
                <a16:creationId xmlns:a16="http://schemas.microsoft.com/office/drawing/2014/main" id="{EC97D7FE-38FD-DF4B-9950-71D45FC544A6}"/>
              </a:ext>
            </a:extLst>
          </p:cNvPr>
          <p:cNvPicPr>
            <a:picLocks noChangeAspect="1"/>
          </p:cNvPicPr>
          <p:nvPr userDrawn="1"/>
        </p:nvPicPr>
        <p:blipFill>
          <a:blip r:embed="rId3"/>
          <a:stretch>
            <a:fillRect/>
          </a:stretch>
        </p:blipFill>
        <p:spPr>
          <a:xfrm>
            <a:off x="9679786" y="3365597"/>
            <a:ext cx="869519" cy="869519"/>
          </a:xfrm>
          <a:prstGeom prst="rect">
            <a:avLst/>
          </a:prstGeom>
        </p:spPr>
      </p:pic>
      <p:pic>
        <p:nvPicPr>
          <p:cNvPr id="24" name="Billede 23">
            <a:extLst>
              <a:ext uri="{FF2B5EF4-FFF2-40B4-BE49-F238E27FC236}">
                <a16:creationId xmlns:a16="http://schemas.microsoft.com/office/drawing/2014/main" id="{3FEC7712-14E7-DD4D-94CD-C08D5765E149}"/>
              </a:ext>
            </a:extLst>
          </p:cNvPr>
          <p:cNvPicPr>
            <a:picLocks noChangeAspect="1"/>
          </p:cNvPicPr>
          <p:nvPr userDrawn="1"/>
        </p:nvPicPr>
        <p:blipFill rotWithShape="1">
          <a:blip r:embed="rId4"/>
          <a:srcRect t="47737" r="23714" b="23530"/>
          <a:stretch/>
        </p:blipFill>
        <p:spPr>
          <a:xfrm>
            <a:off x="0" y="0"/>
            <a:ext cx="12192000" cy="3056021"/>
          </a:xfrm>
          <a:prstGeom prst="rect">
            <a:avLst/>
          </a:prstGeom>
        </p:spPr>
      </p:pic>
      <p:sp>
        <p:nvSpPr>
          <p:cNvPr id="25" name="Tekstfelt 24">
            <a:extLst>
              <a:ext uri="{FF2B5EF4-FFF2-40B4-BE49-F238E27FC236}">
                <a16:creationId xmlns:a16="http://schemas.microsoft.com/office/drawing/2014/main" id="{47EDE2B0-AC22-A149-91CA-BAFFBFE00F64}"/>
              </a:ext>
            </a:extLst>
          </p:cNvPr>
          <p:cNvSpPr txBox="1"/>
          <p:nvPr userDrawn="1"/>
        </p:nvSpPr>
        <p:spPr>
          <a:xfrm>
            <a:off x="2052982" y="1034716"/>
            <a:ext cx="80615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a:ln>
                  <a:noFill/>
                </a:ln>
                <a:solidFill>
                  <a:srgbClr val="FFFFFF"/>
                </a:solidFill>
                <a:effectLst/>
                <a:uLnTx/>
                <a:uFillTx/>
                <a:latin typeface="Raleway" panose="020B0003030101060003" pitchFamily="34" charset="0"/>
                <a:ea typeface="+mn-ea"/>
                <a:cs typeface="+mn-cs"/>
              </a:rPr>
              <a:t>TAK FOR I DAG</a:t>
            </a:r>
          </a:p>
        </p:txBody>
      </p:sp>
      <p:sp>
        <p:nvSpPr>
          <p:cNvPr id="29" name="Tekstfelt 28">
            <a:extLst>
              <a:ext uri="{FF2B5EF4-FFF2-40B4-BE49-F238E27FC236}">
                <a16:creationId xmlns:a16="http://schemas.microsoft.com/office/drawing/2014/main" id="{73456353-FA1D-4A44-9E2C-C9F8B877AC2E}"/>
              </a:ext>
            </a:extLst>
          </p:cNvPr>
          <p:cNvSpPr txBox="1"/>
          <p:nvPr userDrawn="1"/>
        </p:nvSpPr>
        <p:spPr>
          <a:xfrm>
            <a:off x="688998" y="4620126"/>
            <a:ext cx="272797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Vibevej 31, 1. 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2400 København NV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www.eeo.dk</a:t>
            </a:r>
            <a:endPar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Telefon: 25100040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Mail: </a:t>
            </a:r>
            <a:r>
              <a:rPr kumimoji="0" lang="da-DK" sz="2200" b="0" i="0" u="none" strike="noStrike" kern="1200" cap="none" spc="0" normalizeH="0" baseline="0" noProof="0" dirty="0" err="1">
                <a:ln>
                  <a:noFill/>
                </a:ln>
                <a:solidFill>
                  <a:srgbClr val="000000"/>
                </a:solidFill>
                <a:effectLst/>
                <a:uLnTx/>
                <a:uFillTx/>
                <a:latin typeface="Calibri" panose="020F0502020204030204"/>
                <a:ea typeface="+mn-ea"/>
                <a:cs typeface="+mn-cs"/>
              </a:rPr>
              <a:t>kontakt@eeo.dk</a:t>
            </a:r>
            <a:endPar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ekstfelt 29">
            <a:extLst>
              <a:ext uri="{FF2B5EF4-FFF2-40B4-BE49-F238E27FC236}">
                <a16:creationId xmlns:a16="http://schemas.microsoft.com/office/drawing/2014/main" id="{1D898395-B8BF-4340-837C-ECCBEE1625C6}"/>
              </a:ext>
            </a:extLst>
          </p:cNvPr>
          <p:cNvSpPr txBox="1"/>
          <p:nvPr userDrawn="1"/>
        </p:nvSpPr>
        <p:spPr>
          <a:xfrm>
            <a:off x="4732014" y="4620126"/>
            <a:ext cx="27279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dirty="0">
                <a:ln>
                  <a:noFill/>
                </a:ln>
                <a:solidFill>
                  <a:srgbClr val="000000"/>
                </a:solidFill>
                <a:effectLst/>
                <a:uLnTx/>
                <a:uFillTx/>
                <a:latin typeface="Calibri" panose="020F0502020204030204"/>
                <a:ea typeface="+mn-ea"/>
                <a:cs typeface="+mn-cs"/>
              </a:rPr>
              <a:t>Kontakt mig</a:t>
            </a:r>
          </a:p>
        </p:txBody>
      </p:sp>
      <p:sp>
        <p:nvSpPr>
          <p:cNvPr id="31" name="Pladsholder til tekst 17">
            <a:extLst>
              <a:ext uri="{FF2B5EF4-FFF2-40B4-BE49-F238E27FC236}">
                <a16:creationId xmlns:a16="http://schemas.microsoft.com/office/drawing/2014/main" id="{F4E7528F-CD1E-E743-9661-C574CE37AC4F}"/>
              </a:ext>
            </a:extLst>
          </p:cNvPr>
          <p:cNvSpPr>
            <a:spLocks noGrp="1"/>
          </p:cNvSpPr>
          <p:nvPr>
            <p:ph type="body" sz="quarter" idx="14" hasCustomPrompt="1"/>
          </p:nvPr>
        </p:nvSpPr>
        <p:spPr>
          <a:xfrm>
            <a:off x="4732014" y="5051013"/>
            <a:ext cx="2727971" cy="1354217"/>
          </a:xfrm>
        </p:spPr>
        <p:txBody>
          <a:bodyPr>
            <a:noAutofit/>
          </a:bodyPr>
          <a:lstStyle>
            <a:lvl1pPr marL="0" indent="0" algn="ctr">
              <a:buNone/>
              <a:defRPr sz="2200"/>
            </a:lvl1pPr>
          </a:lstStyle>
          <a:p>
            <a:r>
              <a:rPr lang="da-DK" dirty="0"/>
              <a:t>Navn Efternavn</a:t>
            </a:r>
          </a:p>
          <a:p>
            <a:r>
              <a:rPr lang="da-DK" dirty="0"/>
              <a:t>Telefon</a:t>
            </a:r>
          </a:p>
          <a:p>
            <a:r>
              <a:rPr lang="da-DK" dirty="0"/>
              <a:t>mail</a:t>
            </a:r>
          </a:p>
        </p:txBody>
      </p:sp>
      <p:sp>
        <p:nvSpPr>
          <p:cNvPr id="32" name="Tekstfelt 31">
            <a:extLst>
              <a:ext uri="{FF2B5EF4-FFF2-40B4-BE49-F238E27FC236}">
                <a16:creationId xmlns:a16="http://schemas.microsoft.com/office/drawing/2014/main" id="{09E80763-52A8-AC4D-8490-2B149C9E43E0}"/>
              </a:ext>
            </a:extLst>
          </p:cNvPr>
          <p:cNvSpPr txBox="1"/>
          <p:nvPr userDrawn="1"/>
        </p:nvSpPr>
        <p:spPr>
          <a:xfrm>
            <a:off x="8824540" y="4620126"/>
            <a:ext cx="272797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Følg os på Facebook: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err="1">
                <a:ln>
                  <a:noFill/>
                </a:ln>
                <a:solidFill>
                  <a:srgbClr val="000000"/>
                </a:solidFill>
                <a:effectLst/>
                <a:uLnTx/>
                <a:uFillTx/>
                <a:latin typeface="Calibri" panose="020F0502020204030204"/>
                <a:ea typeface="+mn-ea"/>
                <a:cs typeface="+mn-cs"/>
              </a:rPr>
              <a:t>Erhvervskolernes</a:t>
            </a: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da-DK" sz="2200" b="0" i="0" u="none" strike="noStrike" kern="1200" cap="none" spc="0" normalizeH="0" baseline="0" noProof="0" dirty="0" err="1">
                <a:ln>
                  <a:noFill/>
                </a:ln>
                <a:solidFill>
                  <a:srgbClr val="000000"/>
                </a:solidFill>
                <a:effectLst/>
                <a:uLnTx/>
                <a:uFillTx/>
                <a:latin typeface="Calibri" panose="020F0502020204030204"/>
                <a:ea typeface="+mn-ea"/>
                <a:cs typeface="+mn-cs"/>
              </a:rPr>
              <a:t>ElevOrganisation</a:t>
            </a:r>
            <a:r>
              <a:rPr kumimoji="0" lang="da-DK" sz="2200" b="0" i="0" u="none" strike="noStrike" kern="1200" cap="none" spc="0" normalizeH="0" baseline="0" noProof="0" dirty="0">
                <a:ln>
                  <a:noFill/>
                </a:ln>
                <a:solidFill>
                  <a:srgbClr val="000000"/>
                </a:solidFill>
                <a:effectLst/>
                <a:uLnTx/>
                <a:uFillTx/>
                <a:latin typeface="Calibri" panose="020F0502020204030204"/>
                <a:ea typeface="+mn-ea"/>
                <a:cs typeface="+mn-cs"/>
              </a:rPr>
              <a:t> - EEO</a:t>
            </a:r>
          </a:p>
        </p:txBody>
      </p:sp>
    </p:spTree>
    <p:extLst>
      <p:ext uri="{BB962C8B-B14F-4D97-AF65-F5344CB8AC3E}">
        <p14:creationId xmlns:p14="http://schemas.microsoft.com/office/powerpoint/2010/main" val="2828774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el og indholdsobjekt" type="obj">
  <p:cSld name="Titel og indholdsobjekt">
    <p:spTree>
      <p:nvGrpSpPr>
        <p:cNvPr id="1" name="Shape 22"/>
        <p:cNvGrpSpPr/>
        <p:nvPr/>
      </p:nvGrpSpPr>
      <p:grpSpPr>
        <a:xfrm>
          <a:off x="0" y="0"/>
          <a:ext cx="0" cy="0"/>
          <a:chOff x="0" y="0"/>
          <a:chExt cx="0" cy="0"/>
        </a:xfrm>
      </p:grpSpPr>
      <p:sp>
        <p:nvSpPr>
          <p:cNvPr id="23" name="Google Shape;23;p2"/>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2"/>
          <p:cNvSpPr txBox="1">
            <a:spLocks noGrp="1"/>
          </p:cNvSpPr>
          <p:nvPr>
            <p:ph type="body" idx="1"/>
          </p:nvPr>
        </p:nvSpPr>
        <p:spPr>
          <a:xfrm>
            <a:off x="677333" y="2160589"/>
            <a:ext cx="8596800" cy="3880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1067"/>
              </a:spcBef>
              <a:spcAft>
                <a:spcPts val="0"/>
              </a:spcAft>
              <a:buSzPts val="1100"/>
              <a:buChar char="►"/>
              <a:defRPr/>
            </a:lvl1pPr>
            <a:lvl2pPr marL="1219170" lvl="1" indent="-397923" algn="l">
              <a:lnSpc>
                <a:spcPct val="100000"/>
              </a:lnSpc>
              <a:spcBef>
                <a:spcPts val="1067"/>
              </a:spcBef>
              <a:spcAft>
                <a:spcPts val="0"/>
              </a:spcAft>
              <a:buSzPts val="1100"/>
              <a:buChar char="►"/>
              <a:defRPr/>
            </a:lvl2pPr>
            <a:lvl3pPr marL="1828754" lvl="2" indent="-397923" algn="l">
              <a:lnSpc>
                <a:spcPct val="100000"/>
              </a:lnSpc>
              <a:spcBef>
                <a:spcPts val="1067"/>
              </a:spcBef>
              <a:spcAft>
                <a:spcPts val="0"/>
              </a:spcAft>
              <a:buSzPts val="1100"/>
              <a:buChar char="►"/>
              <a:defRPr/>
            </a:lvl3pPr>
            <a:lvl4pPr marL="2438339" lvl="3" indent="-397923" algn="l">
              <a:lnSpc>
                <a:spcPct val="100000"/>
              </a:lnSpc>
              <a:spcBef>
                <a:spcPts val="1067"/>
              </a:spcBef>
              <a:spcAft>
                <a:spcPts val="0"/>
              </a:spcAft>
              <a:buSzPts val="1100"/>
              <a:buChar char="►"/>
              <a:defRPr/>
            </a:lvl4pPr>
            <a:lvl5pPr marL="3047924" lvl="4" indent="-397923" algn="l">
              <a:lnSpc>
                <a:spcPct val="100000"/>
              </a:lnSpc>
              <a:spcBef>
                <a:spcPts val="1067"/>
              </a:spcBef>
              <a:spcAft>
                <a:spcPts val="0"/>
              </a:spcAft>
              <a:buSzPts val="1100"/>
              <a:buChar char="►"/>
              <a:defRPr/>
            </a:lvl5pPr>
            <a:lvl6pPr marL="3657509" lvl="5" indent="-397923" algn="l">
              <a:lnSpc>
                <a:spcPct val="100000"/>
              </a:lnSpc>
              <a:spcBef>
                <a:spcPts val="1067"/>
              </a:spcBef>
              <a:spcAft>
                <a:spcPts val="0"/>
              </a:spcAft>
              <a:buSzPts val="1100"/>
              <a:buChar char="►"/>
              <a:defRPr/>
            </a:lvl6pPr>
            <a:lvl7pPr marL="4267093" lvl="6" indent="-397923" algn="l">
              <a:lnSpc>
                <a:spcPct val="100000"/>
              </a:lnSpc>
              <a:spcBef>
                <a:spcPts val="1067"/>
              </a:spcBef>
              <a:spcAft>
                <a:spcPts val="0"/>
              </a:spcAft>
              <a:buSzPts val="1100"/>
              <a:buChar char="►"/>
              <a:defRPr/>
            </a:lvl7pPr>
            <a:lvl8pPr marL="4876678" lvl="7" indent="-397923" algn="l">
              <a:lnSpc>
                <a:spcPct val="100000"/>
              </a:lnSpc>
              <a:spcBef>
                <a:spcPts val="1067"/>
              </a:spcBef>
              <a:spcAft>
                <a:spcPts val="0"/>
              </a:spcAft>
              <a:buSzPts val="1100"/>
              <a:buChar char="►"/>
              <a:defRPr/>
            </a:lvl8pPr>
            <a:lvl9pPr marL="5486263" lvl="8" indent="-397923" algn="l">
              <a:lnSpc>
                <a:spcPct val="100000"/>
              </a:lnSpc>
              <a:spcBef>
                <a:spcPts val="1067"/>
              </a:spcBef>
              <a:spcAft>
                <a:spcPts val="0"/>
              </a:spcAft>
              <a:buSzPts val="1100"/>
              <a:buChar char="►"/>
              <a:defRPr/>
            </a:lvl9pPr>
          </a:lstStyle>
          <a:p>
            <a:endParaRPr/>
          </a:p>
        </p:txBody>
      </p:sp>
      <p:sp>
        <p:nvSpPr>
          <p:cNvPr id="25" name="Google Shape;25;p2"/>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26" name="Google Shape;26;p2"/>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27" name="Google Shape;27;p2"/>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987337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elslide" type="title">
  <p:cSld name="Titelslide">
    <p:spTree>
      <p:nvGrpSpPr>
        <p:cNvPr id="1" name="Shape 28"/>
        <p:cNvGrpSpPr/>
        <p:nvPr/>
      </p:nvGrpSpPr>
      <p:grpSpPr>
        <a:xfrm>
          <a:off x="0" y="0"/>
          <a:ext cx="0" cy="0"/>
          <a:chOff x="0" y="0"/>
          <a:chExt cx="0" cy="0"/>
        </a:xfrm>
      </p:grpSpPr>
      <p:grpSp>
        <p:nvGrpSpPr>
          <p:cNvPr id="29" name="Google Shape;29;p3"/>
          <p:cNvGrpSpPr/>
          <p:nvPr/>
        </p:nvGrpSpPr>
        <p:grpSpPr>
          <a:xfrm>
            <a:off x="1" y="-8466"/>
            <a:ext cx="12192132" cy="6866580"/>
            <a:chOff x="0" y="-8467"/>
            <a:chExt cx="12192133" cy="6866580"/>
          </a:xfrm>
        </p:grpSpPr>
        <p:sp>
          <p:nvSpPr>
            <p:cNvPr id="30" name="Google Shape;30;p3"/>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411"/>
              </a:schemeClr>
            </a:solidFill>
            <a:ln>
              <a:noFill/>
            </a:ln>
          </p:spPr>
        </p:sp>
        <p:cxnSp>
          <p:nvCxnSpPr>
            <p:cNvPr id="31" name="Google Shape;31;p3"/>
            <p:cNvCxnSpPr/>
            <p:nvPr/>
          </p:nvCxnSpPr>
          <p:spPr>
            <a:xfrm>
              <a:off x="9371012" y="0"/>
              <a:ext cx="1219200" cy="68580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32" name="Google Shape;32;p3"/>
            <p:cNvCxnSpPr/>
            <p:nvPr/>
          </p:nvCxnSpPr>
          <p:spPr>
            <a:xfrm flipH="1">
              <a:off x="7425125" y="3681413"/>
              <a:ext cx="4763700" cy="31767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33" name="Google Shape;33;p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34" name="Google Shape;34;p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 name="Google Shape;35;p3"/>
            <p:cNvSpPr/>
            <p:nvPr/>
          </p:nvSpPr>
          <p:spPr>
            <a:xfrm>
              <a:off x="8932333" y="3048000"/>
              <a:ext cx="3259800" cy="3810000"/>
            </a:xfrm>
            <a:prstGeom prst="triangle">
              <a:avLst>
                <a:gd name="adj" fmla="val 100000"/>
              </a:avLst>
            </a:prstGeom>
            <a:solidFill>
              <a:srgbClr val="16B0E3">
                <a:alpha val="65490"/>
              </a:srgbClr>
            </a:solidFill>
            <a:ln>
              <a:noFill/>
            </a:ln>
          </p:spPr>
          <p:txBody>
            <a:bodyPr spcFirstLastPara="1" wrap="square" lIns="68575" tIns="68575" rIns="68575" bIns="6857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36;p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411"/>
              </a:srgbClr>
            </a:solidFill>
            <a:ln>
              <a:noFill/>
            </a:ln>
          </p:spPr>
        </p:sp>
        <p:sp>
          <p:nvSpPr>
            <p:cNvPr id="37" name="Google Shape;37;p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411"/>
              </a:schemeClr>
            </a:solidFill>
            <a:ln>
              <a:noFill/>
            </a:ln>
          </p:spPr>
        </p:sp>
        <p:sp>
          <p:nvSpPr>
            <p:cNvPr id="38" name="Google Shape;38;p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9" name="Google Shape;39;p3"/>
            <p:cNvSpPr/>
            <p:nvPr/>
          </p:nvSpPr>
          <p:spPr>
            <a:xfrm>
              <a:off x="10371666" y="3589867"/>
              <a:ext cx="1817100" cy="3268200"/>
            </a:xfrm>
            <a:prstGeom prst="triangle">
              <a:avLst>
                <a:gd name="adj" fmla="val 100000"/>
              </a:avLst>
            </a:prstGeom>
            <a:solidFill>
              <a:srgbClr val="16B0E3">
                <a:alpha val="65490"/>
              </a:srgbClr>
            </a:solidFill>
            <a:ln>
              <a:noFill/>
            </a:ln>
          </p:spPr>
          <p:txBody>
            <a:bodyPr spcFirstLastPara="1" wrap="square" lIns="68575" tIns="68575" rIns="68575" bIns="6857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 name="Google Shape;40;p3"/>
          <p:cNvSpPr txBox="1">
            <a:spLocks noGrp="1"/>
          </p:cNvSpPr>
          <p:nvPr>
            <p:ph type="ctrTitle"/>
          </p:nvPr>
        </p:nvSpPr>
        <p:spPr>
          <a:xfrm>
            <a:off x="1507067" y="2404533"/>
            <a:ext cx="7766800" cy="16464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chemeClr val="accent1"/>
              </a:buClr>
              <a:buSzPts val="4100"/>
              <a:buFont typeface="Trebuchet MS"/>
              <a:buNone/>
              <a:defRPr sz="5467">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3"/>
          <p:cNvSpPr txBox="1">
            <a:spLocks noGrp="1"/>
          </p:cNvSpPr>
          <p:nvPr>
            <p:ph type="subTitle" idx="1"/>
          </p:nvPr>
        </p:nvSpPr>
        <p:spPr>
          <a:xfrm>
            <a:off x="1507067" y="4050833"/>
            <a:ext cx="7766800" cy="1096800"/>
          </a:xfrm>
          <a:prstGeom prst="rect">
            <a:avLst/>
          </a:prstGeom>
          <a:noFill/>
          <a:ln>
            <a:noFill/>
          </a:ln>
        </p:spPr>
        <p:txBody>
          <a:bodyPr spcFirstLastPara="1" wrap="square" lIns="68575" tIns="34275" rIns="68575" bIns="34275" anchor="t" anchorCtr="0">
            <a:noAutofit/>
          </a:bodyPr>
          <a:lstStyle>
            <a:lvl1pPr lvl="0" algn="r">
              <a:lnSpc>
                <a:spcPct val="100000"/>
              </a:lnSpc>
              <a:spcBef>
                <a:spcPts val="1067"/>
              </a:spcBef>
              <a:spcAft>
                <a:spcPts val="0"/>
              </a:spcAft>
              <a:buSzPts val="1100"/>
              <a:buNone/>
              <a:defRPr>
                <a:solidFill>
                  <a:srgbClr val="7F7F7F"/>
                </a:solidFill>
              </a:defRPr>
            </a:lvl1pPr>
            <a:lvl2pPr lvl="1" algn="ctr">
              <a:lnSpc>
                <a:spcPct val="100000"/>
              </a:lnSpc>
              <a:spcBef>
                <a:spcPts val="1067"/>
              </a:spcBef>
              <a:spcAft>
                <a:spcPts val="0"/>
              </a:spcAft>
              <a:buSzPts val="1000"/>
              <a:buNone/>
              <a:defRPr>
                <a:solidFill>
                  <a:srgbClr val="888888"/>
                </a:solidFill>
              </a:defRPr>
            </a:lvl2pPr>
            <a:lvl3pPr lvl="2" algn="ctr">
              <a:lnSpc>
                <a:spcPct val="100000"/>
              </a:lnSpc>
              <a:spcBef>
                <a:spcPts val="1067"/>
              </a:spcBef>
              <a:spcAft>
                <a:spcPts val="0"/>
              </a:spcAft>
              <a:buSzPts val="800"/>
              <a:buNone/>
              <a:defRPr>
                <a:solidFill>
                  <a:srgbClr val="888888"/>
                </a:solidFill>
              </a:defRPr>
            </a:lvl3pPr>
            <a:lvl4pPr lvl="3" algn="ctr">
              <a:lnSpc>
                <a:spcPct val="100000"/>
              </a:lnSpc>
              <a:spcBef>
                <a:spcPts val="1067"/>
              </a:spcBef>
              <a:spcAft>
                <a:spcPts val="0"/>
              </a:spcAft>
              <a:buSzPts val="700"/>
              <a:buNone/>
              <a:defRPr>
                <a:solidFill>
                  <a:srgbClr val="888888"/>
                </a:solidFill>
              </a:defRPr>
            </a:lvl4pPr>
            <a:lvl5pPr lvl="4" algn="ctr">
              <a:lnSpc>
                <a:spcPct val="100000"/>
              </a:lnSpc>
              <a:spcBef>
                <a:spcPts val="1067"/>
              </a:spcBef>
              <a:spcAft>
                <a:spcPts val="0"/>
              </a:spcAft>
              <a:buSzPts val="700"/>
              <a:buNone/>
              <a:defRPr>
                <a:solidFill>
                  <a:srgbClr val="888888"/>
                </a:solidFill>
              </a:defRPr>
            </a:lvl5pPr>
            <a:lvl6pPr lvl="5" algn="ctr">
              <a:lnSpc>
                <a:spcPct val="100000"/>
              </a:lnSpc>
              <a:spcBef>
                <a:spcPts val="1067"/>
              </a:spcBef>
              <a:spcAft>
                <a:spcPts val="0"/>
              </a:spcAft>
              <a:buSzPts val="700"/>
              <a:buNone/>
              <a:defRPr>
                <a:solidFill>
                  <a:srgbClr val="888888"/>
                </a:solidFill>
              </a:defRPr>
            </a:lvl6pPr>
            <a:lvl7pPr lvl="6" algn="ctr">
              <a:lnSpc>
                <a:spcPct val="100000"/>
              </a:lnSpc>
              <a:spcBef>
                <a:spcPts val="1067"/>
              </a:spcBef>
              <a:spcAft>
                <a:spcPts val="0"/>
              </a:spcAft>
              <a:buSzPts val="700"/>
              <a:buNone/>
              <a:defRPr>
                <a:solidFill>
                  <a:srgbClr val="888888"/>
                </a:solidFill>
              </a:defRPr>
            </a:lvl7pPr>
            <a:lvl8pPr lvl="7" algn="ctr">
              <a:lnSpc>
                <a:spcPct val="100000"/>
              </a:lnSpc>
              <a:spcBef>
                <a:spcPts val="1067"/>
              </a:spcBef>
              <a:spcAft>
                <a:spcPts val="0"/>
              </a:spcAft>
              <a:buSzPts val="700"/>
              <a:buNone/>
              <a:defRPr>
                <a:solidFill>
                  <a:srgbClr val="888888"/>
                </a:solidFill>
              </a:defRPr>
            </a:lvl8pPr>
            <a:lvl9pPr lvl="8" algn="ctr">
              <a:lnSpc>
                <a:spcPct val="100000"/>
              </a:lnSpc>
              <a:spcBef>
                <a:spcPts val="1067"/>
              </a:spcBef>
              <a:spcAft>
                <a:spcPts val="0"/>
              </a:spcAft>
              <a:buSzPts val="700"/>
              <a:buNone/>
              <a:defRPr>
                <a:solidFill>
                  <a:srgbClr val="888888"/>
                </a:solidFill>
              </a:defRPr>
            </a:lvl9pPr>
          </a:lstStyle>
          <a:p>
            <a:endParaRPr/>
          </a:p>
        </p:txBody>
      </p:sp>
      <p:sp>
        <p:nvSpPr>
          <p:cNvPr id="42" name="Google Shape;42;p3"/>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43" name="Google Shape;43;p3"/>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defTabSz="1219170"/>
            <a:endParaRPr lang="da-DK" kern="0"/>
          </a:p>
        </p:txBody>
      </p:sp>
      <p:sp>
        <p:nvSpPr>
          <p:cNvPr id="44" name="Google Shape;44;p3"/>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21442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heme" Target="../theme/theme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theme" Target="../theme/theme4.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5.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aleway Thin"/>
              <a:buNone/>
              <a:defRPr sz="4400" b="0" i="0" u="none" strike="noStrike" cap="none">
                <a:solidFill>
                  <a:schemeClr val="dk1"/>
                </a:solidFill>
                <a:latin typeface="Raleway Thin"/>
                <a:ea typeface="Raleway Thin"/>
                <a:cs typeface="Raleway Thin"/>
                <a:sym typeface="Raleway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‹nr.›</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51550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710CF4-B4C9-4DE9-A6DD-3530EED422B1}" type="datetimeFigureOut">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DFA31E-26DB-4D85-B778-5E794A080B16}"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9444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aleway Thin"/>
              <a:buNone/>
              <a:defRPr sz="4400" b="0" i="0" u="none" strike="noStrike" cap="none">
                <a:solidFill>
                  <a:schemeClr val="dk1"/>
                </a:solidFill>
                <a:latin typeface="Raleway Thin"/>
                <a:ea typeface="Raleway Thin"/>
                <a:cs typeface="Raleway Thin"/>
                <a:sym typeface="Raleway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‹nr.›</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2592019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59E5644-CFF6-4D4F-95AF-CA7DF0820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7353A100-6305-F24E-9E55-D541724DFE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6" name="Pladsholder til slidenummer 5">
            <a:extLst>
              <a:ext uri="{FF2B5EF4-FFF2-40B4-BE49-F238E27FC236}">
                <a16:creationId xmlns:a16="http://schemas.microsoft.com/office/drawing/2014/main" id="{B7E1DE0F-8889-2C48-821E-41CA852BA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4AE0A9-A946-BA41-8DF0-E3A55D5A09E3}" type="slidenum">
              <a:rPr kumimoji="0" lang="da-DK"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524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Lst>
  <p:txStyles>
    <p:titleStyle>
      <a:lvl1pPr algn="l" defTabSz="914400" rtl="0" eaLnBrk="1" latinLnBrk="0" hangingPunct="1">
        <a:lnSpc>
          <a:spcPct val="90000"/>
        </a:lnSpc>
        <a:spcBef>
          <a:spcPct val="0"/>
        </a:spcBef>
        <a:buNone/>
        <a:defRPr sz="4400" b="0" i="0" kern="1200">
          <a:solidFill>
            <a:schemeClr val="tx1"/>
          </a:solidFill>
          <a:latin typeface="Raleway Medium"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 y="-8466"/>
            <a:ext cx="12192132" cy="6866580"/>
            <a:chOff x="0" y="-8467"/>
            <a:chExt cx="12192133" cy="6866580"/>
          </a:xfrm>
        </p:grpSpPr>
        <p:cxnSp>
          <p:nvCxnSpPr>
            <p:cNvPr id="7" name="Google Shape;7;p1"/>
            <p:cNvCxnSpPr/>
            <p:nvPr/>
          </p:nvCxnSpPr>
          <p:spPr>
            <a:xfrm>
              <a:off x="9371012" y="0"/>
              <a:ext cx="1219200" cy="68580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8" name="Google Shape;8;p1"/>
            <p:cNvCxnSpPr/>
            <p:nvPr/>
          </p:nvCxnSpPr>
          <p:spPr>
            <a:xfrm flipH="1">
              <a:off x="7425125" y="3681413"/>
              <a:ext cx="4763700" cy="31767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10" name="Google Shape;10;p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800" cy="3810000"/>
            </a:xfrm>
            <a:prstGeom prst="triangle">
              <a:avLst>
                <a:gd name="adj" fmla="val 100000"/>
              </a:avLst>
            </a:prstGeom>
            <a:solidFill>
              <a:srgbClr val="16B0E3">
                <a:alpha val="65490"/>
              </a:srgbClr>
            </a:solidFill>
            <a:ln>
              <a:noFill/>
            </a:ln>
          </p:spPr>
          <p:txBody>
            <a:bodyPr spcFirstLastPara="1" wrap="square" lIns="68575" tIns="68575" rIns="68575" bIns="6857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12;p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411"/>
              </a:srgbClr>
            </a:solidFill>
            <a:ln>
              <a:noFill/>
            </a:ln>
          </p:spPr>
        </p:sp>
        <p:sp>
          <p:nvSpPr>
            <p:cNvPr id="13" name="Google Shape;13;p1"/>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411"/>
              </a:schemeClr>
            </a:solidFill>
            <a:ln>
              <a:noFill/>
            </a:ln>
          </p:spPr>
        </p:sp>
        <p:sp>
          <p:nvSpPr>
            <p:cNvPr id="14" name="Google Shape;14;p1"/>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1"/>
            <p:cNvSpPr/>
            <p:nvPr/>
          </p:nvSpPr>
          <p:spPr>
            <a:xfrm>
              <a:off x="10371666" y="3589867"/>
              <a:ext cx="1817100" cy="3268200"/>
            </a:xfrm>
            <a:prstGeom prst="triangle">
              <a:avLst>
                <a:gd name="adj" fmla="val 100000"/>
              </a:avLst>
            </a:prstGeom>
            <a:solidFill>
              <a:srgbClr val="16B0E3">
                <a:alpha val="65490"/>
              </a:srgbClr>
            </a:solidFill>
            <a:ln>
              <a:noFill/>
            </a:ln>
          </p:spPr>
          <p:txBody>
            <a:bodyPr spcFirstLastPara="1" wrap="square" lIns="68575" tIns="68575" rIns="68575" bIns="6857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Google Shape;16;p1"/>
            <p:cNvSpPr/>
            <p:nvPr/>
          </p:nvSpPr>
          <p:spPr>
            <a:xfrm>
              <a:off x="0" y="4013200"/>
              <a:ext cx="448800" cy="2844900"/>
            </a:xfrm>
            <a:prstGeom prst="triangle">
              <a:avLst>
                <a:gd name="adj" fmla="val 0"/>
              </a:avLst>
            </a:prstGeom>
            <a:solidFill>
              <a:schemeClr val="accent1">
                <a:alpha val="69411"/>
              </a:schemeClr>
            </a:solidFill>
            <a:ln>
              <a:noFill/>
            </a:ln>
          </p:spPr>
          <p:txBody>
            <a:bodyPr spcFirstLastPara="1" wrap="square" lIns="68575" tIns="68575" rIns="68575" bIns="6857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 name="Google Shape;17;p1"/>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9pPr>
          </a:lstStyle>
          <a:p>
            <a:endParaRPr/>
          </a:p>
        </p:txBody>
      </p:sp>
      <p:sp>
        <p:nvSpPr>
          <p:cNvPr id="18" name="Google Shape;18;p1"/>
          <p:cNvSpPr txBox="1">
            <a:spLocks noGrp="1"/>
          </p:cNvSpPr>
          <p:nvPr>
            <p:ph type="body" idx="1"/>
          </p:nvPr>
        </p:nvSpPr>
        <p:spPr>
          <a:xfrm>
            <a:off x="677333" y="2160589"/>
            <a:ext cx="8596800" cy="38808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rgbClr val="3F3F3F"/>
                </a:solidFill>
                <a:latin typeface="Trebuchet MS"/>
                <a:ea typeface="Trebuchet MS"/>
                <a:cs typeface="Trebuchet MS"/>
                <a:sym typeface="Trebuchet MS"/>
              </a:defRPr>
            </a:lvl1pPr>
            <a:lvl2pPr marL="914400" marR="0" lvl="1" indent="-292100" algn="l" rtl="0">
              <a:lnSpc>
                <a:spcPct val="100000"/>
              </a:lnSpc>
              <a:spcBef>
                <a:spcPts val="800"/>
              </a:spcBef>
              <a:spcAft>
                <a:spcPts val="0"/>
              </a:spcAft>
              <a:buClr>
                <a:schemeClr val="accent1"/>
              </a:buClr>
              <a:buSzPts val="100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79400" algn="l" rtl="0">
              <a:lnSpc>
                <a:spcPct val="100000"/>
              </a:lnSpc>
              <a:spcBef>
                <a:spcPts val="800"/>
              </a:spcBef>
              <a:spcAft>
                <a:spcPts val="0"/>
              </a:spcAft>
              <a:buClr>
                <a:schemeClr val="accent1"/>
              </a:buClr>
              <a:buSzPts val="800"/>
              <a:buFont typeface="Noto Sans Symbols"/>
              <a:buChar char="►"/>
              <a:defRPr sz="1100" b="0" i="0" u="none" strike="noStrike" cap="none">
                <a:solidFill>
                  <a:srgbClr val="3F3F3F"/>
                </a:solidFill>
                <a:latin typeface="Trebuchet MS"/>
                <a:ea typeface="Trebuchet MS"/>
                <a:cs typeface="Trebuchet MS"/>
                <a:sym typeface="Trebuchet MS"/>
              </a:defRPr>
            </a:lvl3pPr>
            <a:lvl4pPr marL="1828800" marR="0" lvl="3"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933"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9pPr>
          </a:lstStyle>
          <a:p>
            <a:pPr defTabSz="1219170"/>
            <a:endParaRPr lang="da-DK" kern="0"/>
          </a:p>
        </p:txBody>
      </p:sp>
      <p:sp>
        <p:nvSpPr>
          <p:cNvPr id="20" name="Google Shape;20;p1"/>
          <p:cNvSpPr txBox="1">
            <a:spLocks noGrp="1"/>
          </p:cNvSpPr>
          <p:nvPr>
            <p:ph type="ftr" idx="11"/>
          </p:nvPr>
        </p:nvSpPr>
        <p:spPr>
          <a:xfrm>
            <a:off x="677333" y="6041363"/>
            <a:ext cx="62976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33"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Trebuchet MS"/>
                <a:ea typeface="Trebuchet MS"/>
                <a:cs typeface="Trebuchet MS"/>
                <a:sym typeface="Trebuchet MS"/>
              </a:defRPr>
            </a:lvl9pPr>
          </a:lstStyle>
          <a:p>
            <a:pPr defTabSz="1219170"/>
            <a:endParaRPr lang="da-DK" kern="0"/>
          </a:p>
        </p:txBody>
      </p:sp>
      <p:sp>
        <p:nvSpPr>
          <p:cNvPr id="21" name="Google Shape;21;p1"/>
          <p:cNvSpPr txBox="1">
            <a:spLocks noGrp="1"/>
          </p:cNvSpPr>
          <p:nvPr>
            <p:ph type="sldNum" idx="12"/>
          </p:nvPr>
        </p:nvSpPr>
        <p:spPr>
          <a:xfrm>
            <a:off x="8590663" y="6041363"/>
            <a:ext cx="68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700"/>
              <a:buFont typeface="Arial"/>
              <a:buNone/>
              <a:defRPr sz="933" b="0" i="0" u="none" strike="noStrike" cap="none">
                <a:solidFill>
                  <a:schemeClr val="accent1"/>
                </a:solidFill>
                <a:latin typeface="Trebuchet MS"/>
                <a:ea typeface="Trebuchet MS"/>
                <a:cs typeface="Trebuchet MS"/>
                <a:sym typeface="Trebuchet MS"/>
              </a:defRPr>
            </a:lvl9pPr>
          </a:lstStyle>
          <a:p>
            <a:pPr defTabSz="1219170"/>
            <a:fld id="{00000000-1234-1234-1234-123412341234}" type="slidenum">
              <a:rPr lang="da-DK" kern="0" smtClean="0">
                <a:solidFill>
                  <a:srgbClr val="5FCBEF"/>
                </a:solidFill>
              </a:rPr>
              <a:pPr defTabSz="1219170"/>
              <a:t>‹nr.›</a:t>
            </a:fld>
            <a:endParaRPr lang="da-DK" kern="0">
              <a:solidFill>
                <a:srgbClr val="5FCBEF"/>
              </a:solidFill>
            </a:endParaRPr>
          </a:p>
        </p:txBody>
      </p:sp>
    </p:spTree>
    <p:extLst>
      <p:ext uri="{BB962C8B-B14F-4D97-AF65-F5344CB8AC3E}">
        <p14:creationId xmlns:p14="http://schemas.microsoft.com/office/powerpoint/2010/main" val="1956499289"/>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hyperlink" Target="https://www.facebook.com/events/76974750713526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mailto:amalie@eeo.dk" TargetMode="External"/><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ctrTitle"/>
          </p:nvPr>
        </p:nvSpPr>
        <p:spPr>
          <a:xfrm>
            <a:off x="5578679" y="1709004"/>
            <a:ext cx="6300131" cy="153230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Raleway Thin"/>
              <a:buNone/>
            </a:pPr>
            <a:r>
              <a:rPr lang="da-DK" sz="5400"/>
              <a:t>Erhvervsskolernes</a:t>
            </a:r>
            <a:br>
              <a:rPr lang="da-DK" sz="5400"/>
            </a:br>
            <a:r>
              <a:rPr lang="da-DK" sz="5400"/>
              <a:t>ElevOrganisation</a:t>
            </a:r>
            <a:endParaRPr sz="5400"/>
          </a:p>
        </p:txBody>
      </p:sp>
      <p:sp>
        <p:nvSpPr>
          <p:cNvPr id="215" name="Google Shape;215;p30"/>
          <p:cNvSpPr txBox="1">
            <a:spLocks noGrp="1"/>
          </p:cNvSpPr>
          <p:nvPr>
            <p:ph type="subTitle" idx="1"/>
          </p:nvPr>
        </p:nvSpPr>
        <p:spPr>
          <a:xfrm>
            <a:off x="6321057" y="3641726"/>
            <a:ext cx="5032744"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da-DK" dirty="0" smtClean="0"/>
              <a:t>Skolebesøg </a:t>
            </a:r>
            <a:r>
              <a:rPr lang="da-DK" dirty="0" smtClean="0"/>
              <a:t>– CELF Nykøbing F, Fælles Elevrådsmøde (virtuelt)</a:t>
            </a:r>
            <a:endParaRPr lang="da-DK" dirty="0" smtClean="0"/>
          </a:p>
          <a:p>
            <a:pPr marL="0" lvl="0" indent="0" algn="ctr" rtl="0">
              <a:lnSpc>
                <a:spcPct val="90000"/>
              </a:lnSpc>
              <a:spcBef>
                <a:spcPts val="0"/>
              </a:spcBef>
              <a:spcAft>
                <a:spcPts val="0"/>
              </a:spcAft>
              <a:buClr>
                <a:schemeClr val="dk1"/>
              </a:buClr>
              <a:buSzPts val="2400"/>
              <a:buNone/>
            </a:pPr>
            <a:r>
              <a:rPr lang="da-DK" dirty="0" smtClean="0"/>
              <a:t>27. oktober</a:t>
            </a:r>
            <a:r>
              <a:rPr lang="da-DK" dirty="0" smtClean="0"/>
              <a:t> </a:t>
            </a:r>
            <a:r>
              <a:rPr lang="da-DK" dirty="0" smtClean="0"/>
              <a:t>2020</a:t>
            </a:r>
            <a:endParaRPr dirty="0"/>
          </a:p>
        </p:txBody>
      </p:sp>
    </p:spTree>
    <p:extLst>
      <p:ext uri="{BB962C8B-B14F-4D97-AF65-F5344CB8AC3E}">
        <p14:creationId xmlns:p14="http://schemas.microsoft.com/office/powerpoint/2010/main" val="2542136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0"/>
          <p:cNvSpPr txBox="1">
            <a:spLocks noGrp="1"/>
          </p:cNvSpPr>
          <p:nvPr>
            <p:ph type="title"/>
          </p:nvPr>
        </p:nvSpPr>
        <p:spPr>
          <a:xfrm>
            <a:off x="296060" y="969872"/>
            <a:ext cx="5370000" cy="81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Raleway Thin"/>
              <a:buNone/>
            </a:pPr>
            <a:r>
              <a:rPr lang="da-DK" sz="4600" dirty="0"/>
              <a:t>Hvor og hvornår?</a:t>
            </a:r>
            <a:endParaRPr sz="3200" dirty="0"/>
          </a:p>
        </p:txBody>
      </p:sp>
      <p:pic>
        <p:nvPicPr>
          <p:cNvPr id="447" name="Google Shape;447;p70" descr="Et billede, der indeholder udendørs, græs, himmel, person&#10;&#10;Automatisk genereret beskrivelse"/>
          <p:cNvPicPr preferRelativeResize="0">
            <a:picLocks noGrp="1"/>
          </p:cNvPicPr>
          <p:nvPr>
            <p:ph type="pic" idx="2"/>
          </p:nvPr>
        </p:nvPicPr>
        <p:blipFill rotWithShape="1">
          <a:blip r:embed="rId3">
            <a:alphaModFix/>
          </a:blip>
          <a:srcRect l="20167" r="20167"/>
          <a:stretch/>
        </p:blipFill>
        <p:spPr>
          <a:xfrm>
            <a:off x="6051550" y="0"/>
            <a:ext cx="6140400" cy="6858000"/>
          </a:xfrm>
          <a:prstGeom prst="rect">
            <a:avLst/>
          </a:prstGeom>
          <a:noFill/>
          <a:ln>
            <a:noFill/>
          </a:ln>
        </p:spPr>
      </p:pic>
      <p:sp>
        <p:nvSpPr>
          <p:cNvPr id="448" name="Google Shape;448;p70"/>
          <p:cNvSpPr txBox="1">
            <a:spLocks noGrp="1"/>
          </p:cNvSpPr>
          <p:nvPr>
            <p:ph type="body" idx="1"/>
          </p:nvPr>
        </p:nvSpPr>
        <p:spPr>
          <a:xfrm>
            <a:off x="720410" y="1823250"/>
            <a:ext cx="4521300" cy="3211500"/>
          </a:xfrm>
          <a:prstGeom prst="rect">
            <a:avLst/>
          </a:prstGeom>
          <a:noFill/>
          <a:ln>
            <a:noFill/>
          </a:ln>
        </p:spPr>
        <p:txBody>
          <a:bodyPr spcFirstLastPara="1" wrap="square" lIns="91425" tIns="45700" rIns="91425" bIns="45700" anchor="t" anchorCtr="0">
            <a:noAutofit/>
          </a:bodyPr>
          <a:lstStyle/>
          <a:p>
            <a:pPr marL="228600" lvl="0" indent="-241300" algn="l" rtl="0">
              <a:lnSpc>
                <a:spcPct val="80000"/>
              </a:lnSpc>
              <a:spcBef>
                <a:spcPts val="0"/>
              </a:spcBef>
              <a:spcAft>
                <a:spcPts val="0"/>
              </a:spcAft>
              <a:buSzPts val="2400"/>
              <a:buChar char="•"/>
            </a:pPr>
            <a:r>
              <a:rPr lang="da-DK" strike="sngStrike" dirty="0"/>
              <a:t>23. - 25. oktober </a:t>
            </a:r>
            <a:r>
              <a:rPr lang="da-DK" strike="sngStrike" dirty="0" smtClean="0"/>
              <a:t>2020</a:t>
            </a:r>
            <a:br>
              <a:rPr lang="da-DK" strike="sngStrike" dirty="0" smtClean="0"/>
            </a:br>
            <a:r>
              <a:rPr lang="da-DK" dirty="0" smtClean="0"/>
              <a:t> </a:t>
            </a:r>
            <a:br>
              <a:rPr lang="da-DK" dirty="0" smtClean="0"/>
            </a:br>
            <a:r>
              <a:rPr lang="da-DK" dirty="0" smtClean="0"/>
              <a:t>(Rykket til 12.-14. marts 2021 grundet </a:t>
            </a:r>
            <a:r>
              <a:rPr lang="da-DK" dirty="0" err="1" smtClean="0"/>
              <a:t>Corona</a:t>
            </a:r>
            <a:r>
              <a:rPr lang="da-DK" dirty="0" smtClean="0"/>
              <a:t> – hold Jer opdaterede!)</a:t>
            </a:r>
            <a:endParaRPr strike="sngStrike" dirty="0"/>
          </a:p>
          <a:p>
            <a:pPr marL="0" lvl="0" indent="0" algn="l" rtl="0">
              <a:lnSpc>
                <a:spcPct val="80000"/>
              </a:lnSpc>
              <a:spcBef>
                <a:spcPts val="1000"/>
              </a:spcBef>
              <a:spcAft>
                <a:spcPts val="0"/>
              </a:spcAft>
              <a:buNone/>
            </a:pPr>
            <a:endParaRPr dirty="0"/>
          </a:p>
          <a:p>
            <a:pPr marL="228600" lvl="0" indent="-228600" algn="l" rtl="0">
              <a:lnSpc>
                <a:spcPct val="80000"/>
              </a:lnSpc>
              <a:spcBef>
                <a:spcPts val="1000"/>
              </a:spcBef>
              <a:spcAft>
                <a:spcPts val="0"/>
              </a:spcAft>
              <a:buClr>
                <a:srgbClr val="FFFFFF"/>
              </a:buClr>
              <a:buSzPts val="2200"/>
              <a:buChar char="•"/>
            </a:pPr>
            <a:r>
              <a:rPr lang="da-DK" dirty="0">
                <a:solidFill>
                  <a:srgbClr val="FFFFFF"/>
                </a:solidFill>
              </a:rPr>
              <a:t>Roskilde Tekniske Skole</a:t>
            </a:r>
            <a:br>
              <a:rPr lang="da-DK" dirty="0">
                <a:solidFill>
                  <a:srgbClr val="FFFFFF"/>
                </a:solidFill>
              </a:rPr>
            </a:br>
            <a:r>
              <a:rPr lang="da-DK" dirty="0">
                <a:solidFill>
                  <a:srgbClr val="FFFFFF"/>
                </a:solidFill>
              </a:rPr>
              <a:t>Køgevej 31, 4000 Roskilde</a:t>
            </a:r>
            <a:endParaRPr dirty="0">
              <a:solidFill>
                <a:srgbClr val="FFFFFF"/>
              </a:solidFill>
            </a:endParaRPr>
          </a:p>
          <a:p>
            <a:pPr marL="457200" lvl="0" indent="0" algn="l" rtl="0">
              <a:lnSpc>
                <a:spcPct val="80000"/>
              </a:lnSpc>
              <a:spcBef>
                <a:spcPts val="1000"/>
              </a:spcBef>
              <a:spcAft>
                <a:spcPts val="0"/>
              </a:spcAft>
              <a:buNone/>
            </a:pPr>
            <a:endParaRPr dirty="0">
              <a:solidFill>
                <a:srgbClr val="FFFFFF"/>
              </a:solidFill>
            </a:endParaRPr>
          </a:p>
          <a:p>
            <a:pPr marL="228600" lvl="0" indent="-241300" algn="l" rtl="0">
              <a:lnSpc>
                <a:spcPct val="80000"/>
              </a:lnSpc>
              <a:spcBef>
                <a:spcPts val="1000"/>
              </a:spcBef>
              <a:spcAft>
                <a:spcPts val="0"/>
              </a:spcAft>
              <a:buClr>
                <a:srgbClr val="FFFFFF"/>
              </a:buClr>
              <a:buSzPts val="2400"/>
              <a:buChar char="•"/>
            </a:pPr>
            <a:r>
              <a:rPr lang="da-DK" dirty="0">
                <a:solidFill>
                  <a:srgbClr val="FFFFFF"/>
                </a:solidFill>
              </a:rPr>
              <a:t>Find begivenheden på </a:t>
            </a:r>
            <a:r>
              <a:rPr lang="da-DK" u="sng" dirty="0">
                <a:solidFill>
                  <a:srgbClr val="FFFFF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Facebook</a:t>
            </a:r>
            <a:r>
              <a:rPr lang="da-DK" dirty="0">
                <a:solidFill>
                  <a:srgbClr val="FFFFFF"/>
                </a:solidFill>
              </a:rPr>
              <a:t/>
            </a:r>
            <a:br>
              <a:rPr lang="da-DK" dirty="0">
                <a:solidFill>
                  <a:srgbClr val="FFFFFF"/>
                </a:solidFill>
              </a:rPr>
            </a:br>
            <a:endParaRPr dirty="0">
              <a:solidFill>
                <a:srgbClr val="FFFFFF"/>
              </a:solidFill>
            </a:endParaRPr>
          </a:p>
          <a:p>
            <a:pPr marL="228600" lvl="0" indent="-241300" algn="l" rtl="0">
              <a:lnSpc>
                <a:spcPct val="80000"/>
              </a:lnSpc>
              <a:spcBef>
                <a:spcPts val="1000"/>
              </a:spcBef>
              <a:spcAft>
                <a:spcPts val="0"/>
              </a:spcAft>
              <a:buClr>
                <a:srgbClr val="FFFFFF"/>
              </a:buClr>
              <a:buSzPts val="2400"/>
              <a:buChar char="•"/>
            </a:pPr>
            <a:r>
              <a:rPr lang="da-DK" dirty="0">
                <a:solidFill>
                  <a:srgbClr val="FFFFFF"/>
                </a:solidFill>
              </a:rPr>
              <a:t>Tilmeldingslink: </a:t>
            </a:r>
            <a:br>
              <a:rPr lang="da-DK" dirty="0">
                <a:solidFill>
                  <a:srgbClr val="FFFFFF"/>
                </a:solidFill>
              </a:rPr>
            </a:br>
            <a:r>
              <a:rPr lang="da-DK" dirty="0">
                <a:solidFill>
                  <a:srgbClr val="FFFFFF"/>
                </a:solidFill>
              </a:rPr>
              <a:t>http://eeo.dk/k20/</a:t>
            </a:r>
            <a:endParaRPr dirty="0">
              <a:solidFill>
                <a:srgbClr val="FFFFFF"/>
              </a:solidFill>
            </a:endParaRPr>
          </a:p>
        </p:txBody>
      </p:sp>
    </p:spTree>
    <p:extLst>
      <p:ext uri="{BB962C8B-B14F-4D97-AF65-F5344CB8AC3E}">
        <p14:creationId xmlns:p14="http://schemas.microsoft.com/office/powerpoint/2010/main" val="3871088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7"/>
          <p:cNvSpPr txBox="1">
            <a:spLocks noGrp="1"/>
          </p:cNvSpPr>
          <p:nvPr>
            <p:ph type="title"/>
          </p:nvPr>
        </p:nvSpPr>
        <p:spPr>
          <a:xfrm>
            <a:off x="847060" y="2184677"/>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Raleway Thin"/>
              <a:buNone/>
            </a:pPr>
            <a:r>
              <a:rPr lang="da-DK"/>
              <a:t>NU KAN I VÆRE MED TIL AT ÆNDRE JERES SKOLE</a:t>
            </a:r>
            <a:endParaRPr/>
          </a:p>
        </p:txBody>
      </p:sp>
    </p:spTree>
    <p:extLst>
      <p:ext uri="{BB962C8B-B14F-4D97-AF65-F5344CB8AC3E}">
        <p14:creationId xmlns:p14="http://schemas.microsoft.com/office/powerpoint/2010/main" val="2595427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6"/>
          <p:cNvSpPr txBox="1">
            <a:spLocks noGrp="1"/>
          </p:cNvSpPr>
          <p:nvPr>
            <p:ph type="subTitle" idx="1"/>
          </p:nvPr>
        </p:nvSpPr>
        <p:spPr>
          <a:xfrm>
            <a:off x="6567732" y="1388461"/>
            <a:ext cx="50328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da-DK" sz="4000" b="1" dirty="0">
                <a:latin typeface="Raleway"/>
                <a:ea typeface="Raleway"/>
                <a:cs typeface="Raleway"/>
                <a:sym typeface="Raleway"/>
              </a:rPr>
              <a:t>Hvorfor elevråd og hvad kan elevråd?</a:t>
            </a:r>
            <a:endParaRPr sz="3200" b="1" dirty="0">
              <a:latin typeface="Raleway"/>
              <a:ea typeface="Raleway"/>
              <a:cs typeface="Raleway"/>
              <a:sym typeface="Raleway"/>
            </a:endParaRPr>
          </a:p>
        </p:txBody>
      </p:sp>
    </p:spTree>
    <p:extLst>
      <p:ext uri="{BB962C8B-B14F-4D97-AF65-F5344CB8AC3E}">
        <p14:creationId xmlns:p14="http://schemas.microsoft.com/office/powerpoint/2010/main" val="3211583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8"/>
          <p:cNvSpPr txBox="1">
            <a:spLocks noGrp="1"/>
          </p:cNvSpPr>
          <p:nvPr>
            <p:ph type="title"/>
          </p:nvPr>
        </p:nvSpPr>
        <p:spPr>
          <a:xfrm>
            <a:off x="367951" y="1609250"/>
            <a:ext cx="54042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7700"/>
              <a:buFont typeface="Raleway Thin"/>
              <a:buNone/>
            </a:pPr>
            <a:r>
              <a:rPr lang="da-DK" sz="5300" dirty="0"/>
              <a:t/>
            </a:r>
            <a:br>
              <a:rPr lang="da-DK" sz="5300" dirty="0"/>
            </a:br>
            <a:r>
              <a:rPr lang="da-DK" sz="5300" dirty="0"/>
              <a:t>ELEVERNE ER HVERDAGENS EKSPERTER </a:t>
            </a:r>
            <a:endParaRPr dirty="0"/>
          </a:p>
        </p:txBody>
      </p:sp>
      <p:pic>
        <p:nvPicPr>
          <p:cNvPr id="500" name="Google Shape;500;p78" descr="Et billede, der indeholder væg, indendørs, person, beklædning&#10;&#10;Automatisk genereret beskrivelse"/>
          <p:cNvPicPr preferRelativeResize="0"/>
          <p:nvPr/>
        </p:nvPicPr>
        <p:blipFill rotWithShape="1">
          <a:blip r:embed="rId3">
            <a:alphaModFix/>
          </a:blip>
          <a:srcRect l="20151" r="20157"/>
          <a:stretch/>
        </p:blipFill>
        <p:spPr>
          <a:xfrm>
            <a:off x="6531450" y="551100"/>
            <a:ext cx="4354200" cy="4863000"/>
          </a:xfrm>
          <a:prstGeom prst="rect">
            <a:avLst/>
          </a:prstGeom>
          <a:noFill/>
          <a:ln>
            <a:noFill/>
          </a:ln>
        </p:spPr>
      </p:pic>
    </p:spTree>
    <p:extLst>
      <p:ext uri="{BB962C8B-B14F-4D97-AF65-F5344CB8AC3E}">
        <p14:creationId xmlns:p14="http://schemas.microsoft.com/office/powerpoint/2010/main" val="4271436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9"/>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dirty="0"/>
              <a:t>Hvad kan elevråd?</a:t>
            </a:r>
            <a:endParaRPr dirty="0"/>
          </a:p>
        </p:txBody>
      </p:sp>
      <p:sp>
        <p:nvSpPr>
          <p:cNvPr id="507" name="Google Shape;507;p79"/>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da-DK" sz="2800"/>
              <a:t> Socialt fællesskab på tværs af fag</a:t>
            </a:r>
            <a:endParaRPr sz="1200"/>
          </a:p>
        </p:txBody>
      </p:sp>
      <p:sp>
        <p:nvSpPr>
          <p:cNvPr id="508" name="Google Shape;508;p79"/>
          <p:cNvSpPr txBox="1">
            <a:spLocks noGrp="1"/>
          </p:cNvSpPr>
          <p:nvPr>
            <p:ph type="body" idx="2"/>
          </p:nvPr>
        </p:nvSpPr>
        <p:spPr>
          <a:xfrm>
            <a:off x="3678274" y="3164305"/>
            <a:ext cx="2020888" cy="28539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da-DK" sz="2800" dirty="0"/>
              <a:t>Bedre kontakt mellem praktikplads &amp; </a:t>
            </a:r>
            <a:r>
              <a:rPr lang="da-DK" sz="2800" dirty="0" smtClean="0"/>
              <a:t>skole, mellem lærere &amp; elever etc.</a:t>
            </a:r>
            <a:endParaRPr sz="1200" dirty="0"/>
          </a:p>
        </p:txBody>
      </p:sp>
      <p:sp>
        <p:nvSpPr>
          <p:cNvPr id="509" name="Google Shape;509;p79"/>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da-DK" sz="2800"/>
              <a:t>Lækkert udvalg i kantinen og billigere kantine</a:t>
            </a:r>
            <a:endParaRPr sz="1200"/>
          </a:p>
        </p:txBody>
      </p:sp>
      <p:sp>
        <p:nvSpPr>
          <p:cNvPr id="510" name="Google Shape;510;p79"/>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da-DK" sz="2700" dirty="0" smtClean="0"/>
              <a:t>Bedre faciliteter og nye lokaler, materialer eller lignende</a:t>
            </a:r>
            <a:endParaRPr sz="2700" dirty="0"/>
          </a:p>
        </p:txBody>
      </p:sp>
    </p:spTree>
    <p:extLst>
      <p:ext uri="{BB962C8B-B14F-4D97-AF65-F5344CB8AC3E}">
        <p14:creationId xmlns:p14="http://schemas.microsoft.com/office/powerpoint/2010/main" val="2528498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0"/>
          <p:cNvSpPr txBox="1">
            <a:spLocks noGrp="1"/>
          </p:cNvSpPr>
          <p:nvPr>
            <p:ph type="title"/>
          </p:nvPr>
        </p:nvSpPr>
        <p:spPr>
          <a:xfrm>
            <a:off x="847060" y="2184677"/>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Raleway Thin"/>
              <a:buNone/>
            </a:pPr>
            <a:r>
              <a:rPr lang="da-DK"/>
              <a:t>ELEVRÅDET </a:t>
            </a:r>
            <a:r>
              <a:rPr lang="da-DK" i="1"/>
              <a:t>KAN</a:t>
            </a:r>
            <a:r>
              <a:rPr lang="da-DK"/>
              <a:t> LØSE PROBLEMERNE</a:t>
            </a:r>
            <a:endParaRPr/>
          </a:p>
        </p:txBody>
      </p:sp>
    </p:spTree>
    <p:extLst>
      <p:ext uri="{BB962C8B-B14F-4D97-AF65-F5344CB8AC3E}">
        <p14:creationId xmlns:p14="http://schemas.microsoft.com/office/powerpoint/2010/main" val="1429395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Raleway Thin"/>
              <a:buNone/>
            </a:pPr>
            <a:r>
              <a:rPr lang="da-DK" sz="3600" dirty="0"/>
              <a:t>Hvad vil vi i elevrådet?</a:t>
            </a:r>
            <a:endParaRPr dirty="0"/>
          </a:p>
        </p:txBody>
      </p:sp>
      <p:sp>
        <p:nvSpPr>
          <p:cNvPr id="273" name="Google Shape;273;p38"/>
          <p:cNvSpPr txBox="1">
            <a:spLocks noGrp="1"/>
          </p:cNvSpPr>
          <p:nvPr>
            <p:ph type="body" idx="1"/>
          </p:nvPr>
        </p:nvSpPr>
        <p:spPr>
          <a:xfrm>
            <a:off x="837609" y="2793254"/>
            <a:ext cx="4521200" cy="93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da-DK" sz="3600" dirty="0">
                <a:latin typeface="Raleway Thin" panose="020B0604020202020204" charset="0"/>
              </a:rPr>
              <a:t>Hvad er godt elevrådsarbejde?</a:t>
            </a:r>
            <a:endParaRPr sz="3600" dirty="0">
              <a:latin typeface="Raleway Thin" panose="020B0604020202020204" charset="0"/>
            </a:endParaRPr>
          </a:p>
        </p:txBody>
      </p:sp>
      <p:sp>
        <p:nvSpPr>
          <p:cNvPr id="274" name="Google Shape;274;p38"/>
          <p:cNvSpPr txBox="1"/>
          <p:nvPr/>
        </p:nvSpPr>
        <p:spPr>
          <a:xfrm>
            <a:off x="7456345" y="445563"/>
            <a:ext cx="4235115" cy="3785652"/>
          </a:xfrm>
          <a:prstGeom prst="rect">
            <a:avLst/>
          </a:prstGeom>
          <a:solidFill>
            <a:srgbClr val="A6B5C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3600" b="0" i="0" u="none" strike="noStrike" kern="0" cap="none" spc="0" normalizeH="0" baseline="0" noProof="0" dirty="0">
                <a:ln>
                  <a:noFill/>
                </a:ln>
                <a:solidFill>
                  <a:srgbClr val="FFFFFF"/>
                </a:solidFill>
                <a:effectLst/>
                <a:uLnTx/>
                <a:uFillTx/>
                <a:latin typeface="Raleway Thin"/>
                <a:ea typeface="Raleway Thin"/>
                <a:cs typeface="Raleway Thin"/>
                <a:sym typeface="Raleway Thin"/>
              </a:rPr>
              <a:t>TÆNK OVER HVAD DU HÅBER ER ANDERLEDES OM ET ÅR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4800" b="0" i="0" u="none" strike="noStrike" kern="0" cap="none" spc="0" normalizeH="0" baseline="0" noProof="0" dirty="0">
                <a:ln>
                  <a:noFill/>
                </a:ln>
                <a:solidFill>
                  <a:srgbClr val="FFFFFF"/>
                </a:solidFill>
                <a:effectLst/>
                <a:uLnTx/>
                <a:uFillTx/>
                <a:latin typeface="Raleway Thin"/>
                <a:ea typeface="+mn-ea"/>
                <a:cs typeface="Arial"/>
                <a:sym typeface="Raleway Thin"/>
              </a:rPr>
              <a:t/>
            </a:r>
            <a:br>
              <a:rPr kumimoji="0" lang="da-DK" sz="4800" b="0" i="0" u="none" strike="noStrike" kern="0" cap="none" spc="0" normalizeH="0" baseline="0" noProof="0" dirty="0">
                <a:ln>
                  <a:noFill/>
                </a:ln>
                <a:solidFill>
                  <a:srgbClr val="FFFFFF"/>
                </a:solidFill>
                <a:effectLst/>
                <a:uLnTx/>
                <a:uFillTx/>
                <a:latin typeface="Raleway Thin"/>
                <a:ea typeface="+mn-ea"/>
                <a:cs typeface="Arial"/>
                <a:sym typeface="Raleway Thin"/>
              </a:rPr>
            </a:br>
            <a:r>
              <a:rPr kumimoji="0" lang="da-DK" sz="3600" b="0" i="0" u="none" strike="noStrike" kern="0" cap="none" spc="0" normalizeH="0" baseline="0" noProof="0" dirty="0">
                <a:ln>
                  <a:noFill/>
                </a:ln>
                <a:solidFill>
                  <a:srgbClr val="FFFFFF"/>
                </a:solidFill>
                <a:effectLst/>
                <a:uLnTx/>
                <a:uFillTx/>
                <a:latin typeface="Raleway Thin"/>
                <a:ea typeface="+mn-ea"/>
                <a:cs typeface="Arial"/>
                <a:sym typeface="Raleway Thin"/>
              </a:rPr>
              <a:t>TÆNK OVER HVORDAN DU VIL ARBEJDE I ELEVRÅDET</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0450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998F4-5E10-ED44-B56E-804FADD578E3}"/>
              </a:ext>
            </a:extLst>
          </p:cNvPr>
          <p:cNvSpPr>
            <a:spLocks noGrp="1"/>
          </p:cNvSpPr>
          <p:nvPr>
            <p:ph type="title"/>
          </p:nvPr>
        </p:nvSpPr>
        <p:spPr>
          <a:xfrm>
            <a:off x="838200" y="1521897"/>
            <a:ext cx="4520609" cy="816492"/>
          </a:xfrm>
        </p:spPr>
        <p:txBody>
          <a:bodyPr>
            <a:normAutofit fontScale="90000"/>
          </a:bodyPr>
          <a:lstStyle/>
          <a:p>
            <a:r>
              <a:rPr lang="da-DK" dirty="0">
                <a:latin typeface="Raleway Thin" panose="020B0604020202020204"/>
              </a:rPr>
              <a:t>Hvordan kan vi hjælpe jer?</a:t>
            </a:r>
          </a:p>
        </p:txBody>
      </p:sp>
    </p:spTree>
    <p:extLst>
      <p:ext uri="{BB962C8B-B14F-4D97-AF65-F5344CB8AC3E}">
        <p14:creationId xmlns:p14="http://schemas.microsoft.com/office/powerpoint/2010/main" val="3784205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017D8-775D-BC45-A48C-86E21680C9A1}"/>
              </a:ext>
            </a:extLst>
          </p:cNvPr>
          <p:cNvSpPr>
            <a:spLocks noGrp="1"/>
          </p:cNvSpPr>
          <p:nvPr>
            <p:ph type="title"/>
          </p:nvPr>
        </p:nvSpPr>
        <p:spPr/>
        <p:txBody>
          <a:bodyPr/>
          <a:lstStyle/>
          <a:p>
            <a:r>
              <a:rPr lang="da-DK" dirty="0">
                <a:latin typeface="Raleway Thin" panose="020B0604020202020204"/>
              </a:rPr>
              <a:t>Hvilke udfordringer har jeres elevråd?</a:t>
            </a:r>
          </a:p>
        </p:txBody>
      </p:sp>
      <p:sp>
        <p:nvSpPr>
          <p:cNvPr id="3" name="Pladsholder til tekst 2">
            <a:extLst>
              <a:ext uri="{FF2B5EF4-FFF2-40B4-BE49-F238E27FC236}">
                <a16:creationId xmlns:a16="http://schemas.microsoft.com/office/drawing/2014/main" id="{3B735DDF-4E86-1D4A-A2DA-126DA831D42C}"/>
              </a:ext>
            </a:extLst>
          </p:cNvPr>
          <p:cNvSpPr>
            <a:spLocks noGrp="1"/>
          </p:cNvSpPr>
          <p:nvPr>
            <p:ph type="body" sz="quarter" idx="14"/>
          </p:nvPr>
        </p:nvSpPr>
        <p:spPr>
          <a:xfrm>
            <a:off x="981635" y="4238367"/>
            <a:ext cx="2668546" cy="816492"/>
          </a:xfrm>
        </p:spPr>
        <p:txBody>
          <a:bodyPr/>
          <a:lstStyle/>
          <a:p>
            <a:r>
              <a:rPr lang="da-DK" sz="2400" dirty="0"/>
              <a:t>Tænk over hvilke problemer </a:t>
            </a:r>
            <a:r>
              <a:rPr lang="da-DK" sz="2400" dirty="0"/>
              <a:t>I</a:t>
            </a:r>
            <a:r>
              <a:rPr lang="da-DK" sz="2400" dirty="0" smtClean="0"/>
              <a:t> har</a:t>
            </a:r>
            <a:endParaRPr lang="da-DK" sz="2400" dirty="0"/>
          </a:p>
          <a:p>
            <a:pPr marL="0" indent="0">
              <a:buNone/>
            </a:pPr>
            <a:endParaRPr lang="da-DK" dirty="0"/>
          </a:p>
        </p:txBody>
      </p:sp>
      <p:sp>
        <p:nvSpPr>
          <p:cNvPr id="4" name="Pladsholder til tekst 3">
            <a:extLst>
              <a:ext uri="{FF2B5EF4-FFF2-40B4-BE49-F238E27FC236}">
                <a16:creationId xmlns:a16="http://schemas.microsoft.com/office/drawing/2014/main" id="{5E8ECB86-088E-E644-A9D7-F579929A363A}"/>
              </a:ext>
            </a:extLst>
          </p:cNvPr>
          <p:cNvSpPr>
            <a:spLocks noGrp="1"/>
          </p:cNvSpPr>
          <p:nvPr>
            <p:ph type="body" sz="quarter" idx="15"/>
          </p:nvPr>
        </p:nvSpPr>
        <p:spPr>
          <a:xfrm>
            <a:off x="4730715" y="4245393"/>
            <a:ext cx="2668546" cy="816492"/>
          </a:xfrm>
        </p:spPr>
        <p:txBody>
          <a:bodyPr/>
          <a:lstStyle/>
          <a:p>
            <a:r>
              <a:rPr lang="da-DK" sz="2400" dirty="0"/>
              <a:t>Diskuter med en </a:t>
            </a:r>
            <a:r>
              <a:rPr lang="da-DK" sz="2400" dirty="0" smtClean="0"/>
              <a:t>makker</a:t>
            </a:r>
            <a:endParaRPr lang="da-DK" sz="2400" dirty="0"/>
          </a:p>
          <a:p>
            <a:endParaRPr lang="da-DK" dirty="0"/>
          </a:p>
        </p:txBody>
      </p:sp>
      <p:sp>
        <p:nvSpPr>
          <p:cNvPr id="5" name="Pladsholder til tekst 4">
            <a:extLst>
              <a:ext uri="{FF2B5EF4-FFF2-40B4-BE49-F238E27FC236}">
                <a16:creationId xmlns:a16="http://schemas.microsoft.com/office/drawing/2014/main" id="{F4F045DA-D179-3E44-8F51-884905DAFC5B}"/>
              </a:ext>
            </a:extLst>
          </p:cNvPr>
          <p:cNvSpPr>
            <a:spLocks noGrp="1"/>
          </p:cNvSpPr>
          <p:nvPr>
            <p:ph type="body" sz="quarter" idx="16"/>
          </p:nvPr>
        </p:nvSpPr>
        <p:spPr>
          <a:xfrm>
            <a:off x="8301318" y="4236340"/>
            <a:ext cx="2847023" cy="1099763"/>
          </a:xfrm>
        </p:spPr>
        <p:txBody>
          <a:bodyPr>
            <a:normAutofit/>
          </a:bodyPr>
          <a:lstStyle/>
          <a:p>
            <a:r>
              <a:rPr lang="da-DK" sz="2400" dirty="0"/>
              <a:t>Hvad er den største udfordring?</a:t>
            </a:r>
          </a:p>
        </p:txBody>
      </p:sp>
    </p:spTree>
    <p:extLst>
      <p:ext uri="{BB962C8B-B14F-4D97-AF65-F5344CB8AC3E}">
        <p14:creationId xmlns:p14="http://schemas.microsoft.com/office/powerpoint/2010/main" val="3117715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latin typeface="Raleway Thin" panose="020B0604020202020204"/>
              </a:rPr>
              <a:t>Diskuter udfordringerne</a:t>
            </a:r>
          </a:p>
        </p:txBody>
      </p:sp>
      <p:sp>
        <p:nvSpPr>
          <p:cNvPr id="4" name="Pladsholder til tekst 3"/>
          <p:cNvSpPr>
            <a:spLocks noGrp="1"/>
          </p:cNvSpPr>
          <p:nvPr>
            <p:ph type="body" sz="quarter" idx="18"/>
          </p:nvPr>
        </p:nvSpPr>
        <p:spPr>
          <a:xfrm>
            <a:off x="771698" y="2709949"/>
            <a:ext cx="4521200" cy="3557847"/>
          </a:xfrm>
        </p:spPr>
        <p:txBody>
          <a:bodyPr>
            <a:normAutofit lnSpcReduction="10000"/>
          </a:bodyPr>
          <a:lstStyle/>
          <a:p>
            <a:pPr marL="0" indent="0">
              <a:buNone/>
            </a:pPr>
            <a:r>
              <a:rPr lang="da-DK" dirty="0"/>
              <a:t>1. Tænk over:</a:t>
            </a:r>
          </a:p>
          <a:p>
            <a:pPr lvl="0"/>
            <a:r>
              <a:rPr lang="da-DK" dirty="0"/>
              <a:t>Er der en mulighed for at forandre det her? </a:t>
            </a:r>
          </a:p>
          <a:p>
            <a:pPr lvl="0"/>
            <a:r>
              <a:rPr lang="da-DK" dirty="0"/>
              <a:t>Hvad ville det betyde for eleverne?</a:t>
            </a:r>
          </a:p>
          <a:p>
            <a:r>
              <a:rPr lang="da-DK" dirty="0"/>
              <a:t>Hvem er med os? Og hvem er imod os?</a:t>
            </a:r>
          </a:p>
          <a:p>
            <a:endParaRPr lang="da-DK" dirty="0"/>
          </a:p>
          <a:p>
            <a:pPr marL="0" indent="0">
              <a:buNone/>
            </a:pPr>
            <a:r>
              <a:rPr lang="da-DK" dirty="0"/>
              <a:t>2. Placer udfordringen på skalaen</a:t>
            </a:r>
          </a:p>
        </p:txBody>
      </p:sp>
      <p:pic>
        <p:nvPicPr>
          <p:cNvPr id="10" name="Pladsholder til billede 9"/>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9797" r="9797"/>
          <a:stretch>
            <a:fillRect/>
          </a:stretch>
        </p:blipFill>
        <p:spPr/>
      </p:pic>
    </p:spTree>
    <p:extLst>
      <p:ext uri="{BB962C8B-B14F-4D97-AF65-F5344CB8AC3E}">
        <p14:creationId xmlns:p14="http://schemas.microsoft.com/office/powerpoint/2010/main" val="146315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838200" y="1128606"/>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dirty="0"/>
              <a:t>HVEM ER VI?</a:t>
            </a:r>
            <a:endParaRPr dirty="0"/>
          </a:p>
        </p:txBody>
      </p:sp>
      <p:sp>
        <p:nvSpPr>
          <p:cNvPr id="221" name="Google Shape;221;p31"/>
          <p:cNvSpPr txBox="1">
            <a:spLocks noGrp="1"/>
          </p:cNvSpPr>
          <p:nvPr>
            <p:ph type="body" idx="1"/>
          </p:nvPr>
        </p:nvSpPr>
        <p:spPr>
          <a:xfrm>
            <a:off x="837609" y="2161408"/>
            <a:ext cx="4521200" cy="149538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Clr>
                <a:schemeClr val="dk1"/>
              </a:buClr>
              <a:buSzPts val="2200"/>
              <a:buFont typeface="Arial" panose="020B0604020202020204" pitchFamily="34" charset="0"/>
              <a:buChar char="•"/>
            </a:pPr>
            <a:r>
              <a:rPr lang="da-DK" dirty="0"/>
              <a:t>Amalie Bach</a:t>
            </a:r>
          </a:p>
          <a:p>
            <a:pPr marL="342900" lvl="0" indent="-342900" algn="l" rtl="0">
              <a:lnSpc>
                <a:spcPct val="90000"/>
              </a:lnSpc>
              <a:spcBef>
                <a:spcPts val="1000"/>
              </a:spcBef>
              <a:spcAft>
                <a:spcPts val="0"/>
              </a:spcAft>
              <a:buClr>
                <a:schemeClr val="dk1"/>
              </a:buClr>
              <a:buSzPts val="2200"/>
              <a:buFont typeface="Arial" panose="020B0604020202020204" pitchFamily="34" charset="0"/>
              <a:buChar char="•"/>
            </a:pPr>
            <a:r>
              <a:rPr lang="da-DK" dirty="0" smtClean="0"/>
              <a:t>Elevrådskonsulent, </a:t>
            </a:r>
            <a:r>
              <a:rPr lang="da-DK" dirty="0"/>
              <a:t>ansat på </a:t>
            </a:r>
            <a:r>
              <a:rPr lang="da-DK" dirty="0" err="1"/>
              <a:t>EEO’s</a:t>
            </a:r>
            <a:r>
              <a:rPr lang="da-DK" dirty="0"/>
              <a:t> </a:t>
            </a:r>
            <a:r>
              <a:rPr lang="da-DK" dirty="0" smtClean="0"/>
              <a:t>sekretariat</a:t>
            </a:r>
          </a:p>
          <a:p>
            <a:pPr marL="342900" lvl="0" indent="-342900" algn="l" rtl="0">
              <a:lnSpc>
                <a:spcPct val="90000"/>
              </a:lnSpc>
              <a:spcBef>
                <a:spcPts val="1000"/>
              </a:spcBef>
              <a:spcAft>
                <a:spcPts val="0"/>
              </a:spcAft>
              <a:buClr>
                <a:schemeClr val="dk1"/>
              </a:buClr>
              <a:buSzPts val="2200"/>
              <a:buFont typeface="Arial" panose="020B0604020202020204" pitchFamily="34" charset="0"/>
              <a:buChar char="•"/>
            </a:pPr>
            <a:r>
              <a:rPr lang="da-DK" dirty="0" smtClean="0"/>
              <a:t>Læser en kandidat i Pædagogik på Københavns Universitet</a:t>
            </a:r>
          </a:p>
          <a:p>
            <a:pPr marL="0" lvl="0" indent="0" algn="l" rtl="0">
              <a:lnSpc>
                <a:spcPct val="90000"/>
              </a:lnSpc>
              <a:spcBef>
                <a:spcPts val="1000"/>
              </a:spcBef>
              <a:spcAft>
                <a:spcPts val="0"/>
              </a:spcAft>
              <a:buClr>
                <a:schemeClr val="dk1"/>
              </a:buClr>
              <a:buSzPts val="2200"/>
            </a:pPr>
            <a:endParaRPr dirty="0"/>
          </a:p>
        </p:txBody>
      </p:sp>
      <p:pic>
        <p:nvPicPr>
          <p:cNvPr id="3" name="Pladsholder til billede 2"/>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11343" r="11343"/>
          <a:stretch>
            <a:fillRect/>
          </a:stretch>
        </p:blipFill>
        <p:spPr/>
      </p:pic>
    </p:spTree>
    <p:extLst>
      <p:ext uri="{BB962C8B-B14F-4D97-AF65-F5344CB8AC3E}">
        <p14:creationId xmlns:p14="http://schemas.microsoft.com/office/powerpoint/2010/main" val="2433381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3"/>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Raleway Thin"/>
              <a:buNone/>
            </a:pPr>
            <a:r>
              <a:rPr lang="da-DK" sz="8000"/>
              <a:t>Hvad kan vi gøre for at få indflydelse og få vores ideer igennem?</a:t>
            </a:r>
            <a:endParaRPr/>
          </a:p>
        </p:txBody>
      </p:sp>
    </p:spTree>
    <p:extLst>
      <p:ext uri="{BB962C8B-B14F-4D97-AF65-F5344CB8AC3E}">
        <p14:creationId xmlns:p14="http://schemas.microsoft.com/office/powerpoint/2010/main" val="681603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Hvordan sikrer man indflydelse?</a:t>
            </a:r>
            <a:endParaRPr/>
          </a:p>
        </p:txBody>
      </p:sp>
      <p:sp>
        <p:nvSpPr>
          <p:cNvPr id="348" name="Google Shape;348;p47"/>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r>
              <a:rPr lang="da-DK" sz="3200" dirty="0"/>
              <a:t>Sørg for at eleverne står bag jer</a:t>
            </a:r>
            <a:endParaRPr sz="3200" dirty="0"/>
          </a:p>
        </p:txBody>
      </p:sp>
      <p:sp>
        <p:nvSpPr>
          <p:cNvPr id="349" name="Google Shape;349;p47"/>
          <p:cNvSpPr txBox="1">
            <a:spLocks noGrp="1"/>
          </p:cNvSpPr>
          <p:nvPr>
            <p:ph type="body" idx="2"/>
          </p:nvPr>
        </p:nvSpPr>
        <p:spPr>
          <a:xfrm>
            <a:off x="3570051" y="3275013"/>
            <a:ext cx="2315183"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r>
              <a:rPr lang="da-DK" sz="3200" dirty="0"/>
              <a:t>Hav argumenterne på plads</a:t>
            </a:r>
            <a:endParaRPr sz="3200" dirty="0"/>
          </a:p>
        </p:txBody>
      </p:sp>
      <p:sp>
        <p:nvSpPr>
          <p:cNvPr id="350" name="Google Shape;350;p47"/>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r>
              <a:rPr lang="da-DK" sz="3200" dirty="0"/>
              <a:t>Spørg igen – accepter ikke et nej</a:t>
            </a:r>
            <a:endParaRPr sz="2000" dirty="0"/>
          </a:p>
        </p:txBody>
      </p:sp>
      <p:sp>
        <p:nvSpPr>
          <p:cNvPr id="351" name="Google Shape;351;p47"/>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r>
              <a:rPr lang="da-DK" sz="3200" dirty="0"/>
              <a:t>Bed om hjælp – find samarbejdspartnere</a:t>
            </a:r>
            <a:endParaRPr sz="3200" dirty="0"/>
          </a:p>
        </p:txBody>
      </p:sp>
    </p:spTree>
    <p:extLst>
      <p:ext uri="{BB962C8B-B14F-4D97-AF65-F5344CB8AC3E}">
        <p14:creationId xmlns:p14="http://schemas.microsoft.com/office/powerpoint/2010/main" val="2091495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EEO’s erfaringer:</a:t>
            </a:r>
            <a:endParaRPr/>
          </a:p>
        </p:txBody>
      </p:sp>
      <p:sp>
        <p:nvSpPr>
          <p:cNvPr id="316" name="Google Shape;316;p44"/>
          <p:cNvSpPr txBox="1">
            <a:spLocks noGrp="1"/>
          </p:cNvSpPr>
          <p:nvPr>
            <p:ph type="body" idx="1"/>
          </p:nvPr>
        </p:nvSpPr>
        <p:spPr>
          <a:xfrm>
            <a:off x="1041399" y="3275013"/>
            <a:ext cx="2580105"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da-DK" sz="2800"/>
              <a:t>1. Handlingsmøder fremfor snakkemøder</a:t>
            </a:r>
            <a:endParaRPr sz="2800"/>
          </a:p>
        </p:txBody>
      </p:sp>
      <p:sp>
        <p:nvSpPr>
          <p:cNvPr id="317" name="Google Shape;317;p44"/>
          <p:cNvSpPr txBox="1">
            <a:spLocks noGrp="1"/>
          </p:cNvSpPr>
          <p:nvPr>
            <p:ph type="body" idx="2"/>
          </p:nvPr>
        </p:nvSpPr>
        <p:spPr>
          <a:xfrm>
            <a:off x="4791688" y="3275013"/>
            <a:ext cx="2416732"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da-DK" sz="2800"/>
              <a:t>2. </a:t>
            </a:r>
            <a:endParaRPr/>
          </a:p>
          <a:p>
            <a:pPr marL="0" lvl="0" indent="0" algn="l" rtl="0">
              <a:lnSpc>
                <a:spcPct val="90000"/>
              </a:lnSpc>
              <a:spcBef>
                <a:spcPts val="1000"/>
              </a:spcBef>
              <a:spcAft>
                <a:spcPts val="0"/>
              </a:spcAft>
              <a:buClr>
                <a:schemeClr val="lt1"/>
              </a:buClr>
              <a:buSzPts val="2800"/>
              <a:buNone/>
            </a:pPr>
            <a:r>
              <a:rPr lang="da-DK" sz="2800"/>
              <a:t>Små, sikre, synlige successer </a:t>
            </a:r>
            <a:endParaRPr/>
          </a:p>
        </p:txBody>
      </p:sp>
      <p:sp>
        <p:nvSpPr>
          <p:cNvPr id="318" name="Google Shape;318;p44"/>
          <p:cNvSpPr txBox="1">
            <a:spLocks noGrp="1"/>
          </p:cNvSpPr>
          <p:nvPr>
            <p:ph type="body" idx="3"/>
          </p:nvPr>
        </p:nvSpPr>
        <p:spPr>
          <a:xfrm>
            <a:off x="8531509" y="3275013"/>
            <a:ext cx="2511696"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da-DK" sz="2800"/>
              <a:t>3.</a:t>
            </a:r>
            <a:endParaRPr/>
          </a:p>
          <a:p>
            <a:pPr marL="0" lvl="0" indent="0" algn="l" rtl="0">
              <a:lnSpc>
                <a:spcPct val="90000"/>
              </a:lnSpc>
              <a:spcBef>
                <a:spcPts val="1000"/>
              </a:spcBef>
              <a:spcAft>
                <a:spcPts val="0"/>
              </a:spcAft>
              <a:buClr>
                <a:schemeClr val="lt1"/>
              </a:buClr>
              <a:buSzPts val="2800"/>
              <a:buNone/>
            </a:pPr>
            <a:r>
              <a:rPr lang="da-DK" sz="2800"/>
              <a:t>Meningsfuld arbejdsmetode</a:t>
            </a:r>
            <a:endParaRPr/>
          </a:p>
        </p:txBody>
      </p:sp>
    </p:spTree>
    <p:extLst>
      <p:ext uri="{BB962C8B-B14F-4D97-AF65-F5344CB8AC3E}">
        <p14:creationId xmlns:p14="http://schemas.microsoft.com/office/powerpoint/2010/main" val="2639315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838200" y="1233138"/>
            <a:ext cx="4520609" cy="258087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Raleway Thin"/>
              <a:buNone/>
            </a:pPr>
            <a:r>
              <a:rPr lang="da-DK" sz="3600"/>
              <a:t>1. Handlingsmøder fremfor snakkemøder</a:t>
            </a:r>
            <a:br>
              <a:rPr lang="da-DK" sz="3600"/>
            </a:br>
            <a:endParaRPr sz="3600"/>
          </a:p>
        </p:txBody>
      </p:sp>
      <p:sp>
        <p:nvSpPr>
          <p:cNvPr id="324" name="Google Shape;324;p45"/>
          <p:cNvSpPr txBox="1">
            <a:spLocks noGrp="1"/>
          </p:cNvSpPr>
          <p:nvPr>
            <p:ph type="body" idx="1"/>
          </p:nvPr>
        </p:nvSpPr>
        <p:spPr>
          <a:xfrm>
            <a:off x="838200" y="3259264"/>
            <a:ext cx="4521200" cy="2457784"/>
          </a:xfrm>
          <a:prstGeom prst="rect">
            <a:avLst/>
          </a:prstGeom>
          <a:noFill/>
          <a:ln>
            <a:noFill/>
          </a:ln>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chemeClr val="lt1"/>
              </a:buClr>
              <a:buSzPts val="2400"/>
              <a:buNone/>
            </a:pPr>
            <a:endParaRPr dirty="0"/>
          </a:p>
        </p:txBody>
      </p:sp>
      <p:pic>
        <p:nvPicPr>
          <p:cNvPr id="325" name="Google Shape;325;p45"/>
          <p:cNvPicPr preferRelativeResize="0">
            <a:picLocks noGrp="1"/>
          </p:cNvPicPr>
          <p:nvPr>
            <p:ph type="pic" idx="2"/>
          </p:nvPr>
        </p:nvPicPr>
        <p:blipFill rotWithShape="1">
          <a:blip r:embed="rId3">
            <a:alphaModFix/>
          </a:blip>
          <a:srcRect l="17075" r="17074"/>
          <a:stretch/>
        </p:blipFill>
        <p:spPr>
          <a:xfrm>
            <a:off x="6051550" y="0"/>
            <a:ext cx="6140450" cy="6858000"/>
          </a:xfrm>
          <a:prstGeom prst="rect">
            <a:avLst/>
          </a:prstGeom>
          <a:noFill/>
          <a:ln>
            <a:noFill/>
          </a:ln>
        </p:spPr>
      </p:pic>
    </p:spTree>
    <p:extLst>
      <p:ext uri="{BB962C8B-B14F-4D97-AF65-F5344CB8AC3E}">
        <p14:creationId xmlns:p14="http://schemas.microsoft.com/office/powerpoint/2010/main" val="2338947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838200" y="1521896"/>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Raleway Thin"/>
              <a:buNone/>
            </a:pPr>
            <a:r>
              <a:rPr lang="da-DK" sz="3600"/>
              <a:t>2. Små, sikre, synlige successer</a:t>
            </a:r>
            <a:endParaRPr/>
          </a:p>
        </p:txBody>
      </p:sp>
      <p:pic>
        <p:nvPicPr>
          <p:cNvPr id="331" name="Google Shape;331;p46"/>
          <p:cNvPicPr preferRelativeResize="0">
            <a:picLocks noGrp="1"/>
          </p:cNvPicPr>
          <p:nvPr>
            <p:ph type="pic" idx="2"/>
          </p:nvPr>
        </p:nvPicPr>
        <p:blipFill rotWithShape="1">
          <a:blip r:embed="rId3">
            <a:alphaModFix/>
          </a:blip>
          <a:srcRect l="16423" r="16424"/>
          <a:stretch/>
        </p:blipFill>
        <p:spPr>
          <a:xfrm>
            <a:off x="6051550" y="0"/>
            <a:ext cx="6140450" cy="6858000"/>
          </a:xfrm>
          <a:prstGeom prst="rect">
            <a:avLst/>
          </a:prstGeom>
          <a:noFill/>
          <a:ln>
            <a:noFill/>
          </a:ln>
        </p:spPr>
      </p:pic>
      <p:sp>
        <p:nvSpPr>
          <p:cNvPr id="332" name="Google Shape;332;p46"/>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chemeClr val="lt1"/>
              </a:buClr>
              <a:buSzPts val="2400"/>
              <a:buNone/>
            </a:pPr>
            <a:endParaRPr/>
          </a:p>
        </p:txBody>
      </p:sp>
    </p:spTree>
    <p:extLst>
      <p:ext uri="{BB962C8B-B14F-4D97-AF65-F5344CB8AC3E}">
        <p14:creationId xmlns:p14="http://schemas.microsoft.com/office/powerpoint/2010/main" val="3892543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838200" y="1678307"/>
            <a:ext cx="4520609" cy="11130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Raleway Thin"/>
              <a:buNone/>
            </a:pPr>
            <a:r>
              <a:rPr lang="da-DK" sz="3600"/>
              <a:t>3. Meningsfuld arbejdsmetode</a:t>
            </a:r>
            <a:br>
              <a:rPr lang="da-DK" sz="3600"/>
            </a:br>
            <a:endParaRPr sz="3600"/>
          </a:p>
        </p:txBody>
      </p:sp>
      <p:sp>
        <p:nvSpPr>
          <p:cNvPr id="338" name="Google Shape;338;p47"/>
          <p:cNvSpPr txBox="1">
            <a:spLocks noGrp="1"/>
          </p:cNvSpPr>
          <p:nvPr>
            <p:ph type="body" idx="1"/>
          </p:nvPr>
        </p:nvSpPr>
        <p:spPr>
          <a:xfrm>
            <a:off x="838200" y="2338388"/>
            <a:ext cx="4521200" cy="3211512"/>
          </a:xfrm>
          <a:prstGeom prst="rect">
            <a:avLst/>
          </a:prstGeom>
          <a:no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chemeClr val="lt1"/>
              </a:buClr>
              <a:buSzPts val="2400"/>
              <a:buNone/>
            </a:pPr>
            <a:endParaRPr/>
          </a:p>
        </p:txBody>
      </p:sp>
      <p:pic>
        <p:nvPicPr>
          <p:cNvPr id="339" name="Google Shape;339;p47"/>
          <p:cNvPicPr preferRelativeResize="0">
            <a:picLocks noGrp="1"/>
          </p:cNvPicPr>
          <p:nvPr>
            <p:ph type="pic" idx="2"/>
          </p:nvPr>
        </p:nvPicPr>
        <p:blipFill rotWithShape="1">
          <a:blip r:embed="rId3">
            <a:alphaModFix/>
          </a:blip>
          <a:srcRect l="20205" r="20204"/>
          <a:stretch/>
        </p:blipFill>
        <p:spPr>
          <a:xfrm>
            <a:off x="6051550" y="0"/>
            <a:ext cx="6140450" cy="6858000"/>
          </a:xfrm>
          <a:prstGeom prst="rect">
            <a:avLst/>
          </a:prstGeom>
          <a:noFill/>
          <a:ln>
            <a:noFill/>
          </a:ln>
        </p:spPr>
      </p:pic>
    </p:spTree>
    <p:extLst>
      <p:ext uri="{BB962C8B-B14F-4D97-AF65-F5344CB8AC3E}">
        <p14:creationId xmlns:p14="http://schemas.microsoft.com/office/powerpoint/2010/main" val="2345656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38200" y="1521897"/>
            <a:ext cx="10453577"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Vælg en sag! Overvej dette, når I vælger:</a:t>
            </a:r>
            <a:endParaRPr/>
          </a:p>
        </p:txBody>
      </p:sp>
      <p:sp>
        <p:nvSpPr>
          <p:cNvPr id="301" name="Google Shape;301;p42"/>
          <p:cNvSpPr txBox="1">
            <a:spLocks noGrp="1"/>
          </p:cNvSpPr>
          <p:nvPr>
            <p:ph type="body" idx="1"/>
          </p:nvPr>
        </p:nvSpPr>
        <p:spPr>
          <a:xfrm>
            <a:off x="1041400"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a-DK" sz="3200" dirty="0"/>
              <a:t>Er der en mulighed for at forandre det her?</a:t>
            </a:r>
            <a:endParaRPr dirty="0"/>
          </a:p>
        </p:txBody>
      </p:sp>
      <p:sp>
        <p:nvSpPr>
          <p:cNvPr id="302" name="Google Shape;302;p42"/>
          <p:cNvSpPr txBox="1">
            <a:spLocks noGrp="1"/>
          </p:cNvSpPr>
          <p:nvPr>
            <p:ph type="body" idx="2"/>
          </p:nvPr>
        </p:nvSpPr>
        <p:spPr>
          <a:xfrm>
            <a:off x="3678274"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960"/>
              <a:buNone/>
            </a:pPr>
            <a:r>
              <a:rPr lang="da-DK" sz="2960"/>
              <a:t>Hvad er vores budskab? Og kan andre se sig selv i det?</a:t>
            </a:r>
            <a:endParaRPr/>
          </a:p>
          <a:p>
            <a:pPr marL="228600" lvl="0" indent="-134620" algn="l" rtl="0">
              <a:lnSpc>
                <a:spcPct val="90000"/>
              </a:lnSpc>
              <a:spcBef>
                <a:spcPts val="1000"/>
              </a:spcBef>
              <a:spcAft>
                <a:spcPts val="0"/>
              </a:spcAft>
              <a:buClr>
                <a:schemeClr val="lt1"/>
              </a:buClr>
              <a:buSzPts val="1480"/>
              <a:buNone/>
            </a:pPr>
            <a:endParaRPr sz="1480"/>
          </a:p>
        </p:txBody>
      </p:sp>
      <p:sp>
        <p:nvSpPr>
          <p:cNvPr id="303" name="Google Shape;303;p42"/>
          <p:cNvSpPr txBox="1">
            <a:spLocks noGrp="1"/>
          </p:cNvSpPr>
          <p:nvPr>
            <p:ph type="body" idx="3"/>
          </p:nvPr>
        </p:nvSpPr>
        <p:spPr>
          <a:xfrm>
            <a:off x="6336414"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a-DK" sz="3200"/>
              <a:t>Hvordan kan vi få andre til at hjælpe os?</a:t>
            </a:r>
            <a:endParaRPr/>
          </a:p>
          <a:p>
            <a:pPr marL="228600" lvl="0" indent="-127000" algn="l" rtl="0">
              <a:lnSpc>
                <a:spcPct val="90000"/>
              </a:lnSpc>
              <a:spcBef>
                <a:spcPts val="1000"/>
              </a:spcBef>
              <a:spcAft>
                <a:spcPts val="0"/>
              </a:spcAft>
              <a:buClr>
                <a:schemeClr val="lt1"/>
              </a:buClr>
              <a:buSzPts val="1600"/>
              <a:buNone/>
            </a:pPr>
            <a:endParaRPr/>
          </a:p>
        </p:txBody>
      </p:sp>
      <p:sp>
        <p:nvSpPr>
          <p:cNvPr id="304" name="Google Shape;304;p42"/>
          <p:cNvSpPr txBox="1">
            <a:spLocks noGrp="1"/>
          </p:cNvSpPr>
          <p:nvPr>
            <p:ph type="body" idx="4"/>
          </p:nvPr>
        </p:nvSpPr>
        <p:spPr>
          <a:xfrm>
            <a:off x="9058348" y="3275013"/>
            <a:ext cx="2020888" cy="274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a-DK" sz="3200"/>
              <a:t>Hvem er med os? Hvem er imod os?</a:t>
            </a:r>
            <a:endParaRPr/>
          </a:p>
          <a:p>
            <a:pPr marL="228600" lvl="0" indent="-127000" algn="l" rtl="0">
              <a:lnSpc>
                <a:spcPct val="90000"/>
              </a:lnSpc>
              <a:spcBef>
                <a:spcPts val="1000"/>
              </a:spcBef>
              <a:spcAft>
                <a:spcPts val="0"/>
              </a:spcAft>
              <a:buClr>
                <a:schemeClr val="lt1"/>
              </a:buClr>
              <a:buSzPts val="1600"/>
              <a:buNone/>
            </a:pPr>
            <a:endParaRPr/>
          </a:p>
        </p:txBody>
      </p:sp>
    </p:spTree>
    <p:extLst>
      <p:ext uri="{BB962C8B-B14F-4D97-AF65-F5344CB8AC3E}">
        <p14:creationId xmlns:p14="http://schemas.microsoft.com/office/powerpoint/2010/main" val="110915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sp>
        <p:nvSpPr>
          <p:cNvPr id="309" name="Google Shape;309;p43"/>
          <p:cNvSpPr txBox="1">
            <a:spLocks noGrp="1"/>
          </p:cNvSpPr>
          <p:nvPr>
            <p:ph type="title"/>
          </p:nvPr>
        </p:nvSpPr>
        <p:spPr>
          <a:xfrm>
            <a:off x="847060" y="24759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Raleway Thin"/>
              <a:buNone/>
            </a:pPr>
            <a:r>
              <a:rPr lang="da-DK"/>
              <a:t>Læg en plan</a:t>
            </a:r>
            <a:endParaRPr/>
          </a:p>
        </p:txBody>
      </p:sp>
      <p:graphicFrame>
        <p:nvGraphicFramePr>
          <p:cNvPr id="310" name="Google Shape;310;p43"/>
          <p:cNvGraphicFramePr/>
          <p:nvPr/>
        </p:nvGraphicFramePr>
        <p:xfrm>
          <a:off x="2478504" y="1573155"/>
          <a:ext cx="7341825" cy="4113200"/>
        </p:xfrm>
        <a:graphic>
          <a:graphicData uri="http://schemas.openxmlformats.org/drawingml/2006/table">
            <a:tbl>
              <a:tblPr firstRow="1" bandRow="1">
                <a:noFill/>
              </a:tblPr>
              <a:tblGrid>
                <a:gridCol w="1465475">
                  <a:extLst>
                    <a:ext uri="{9D8B030D-6E8A-4147-A177-3AD203B41FA5}">
                      <a16:colId xmlns:a16="http://schemas.microsoft.com/office/drawing/2014/main" val="20000"/>
                    </a:ext>
                  </a:extLst>
                </a:gridCol>
                <a:gridCol w="1671675">
                  <a:extLst>
                    <a:ext uri="{9D8B030D-6E8A-4147-A177-3AD203B41FA5}">
                      <a16:colId xmlns:a16="http://schemas.microsoft.com/office/drawing/2014/main" val="20001"/>
                    </a:ext>
                  </a:extLst>
                </a:gridCol>
                <a:gridCol w="1273225">
                  <a:extLst>
                    <a:ext uri="{9D8B030D-6E8A-4147-A177-3AD203B41FA5}">
                      <a16:colId xmlns:a16="http://schemas.microsoft.com/office/drawing/2014/main" val="20002"/>
                    </a:ext>
                  </a:extLst>
                </a:gridCol>
                <a:gridCol w="1798575">
                  <a:extLst>
                    <a:ext uri="{9D8B030D-6E8A-4147-A177-3AD203B41FA5}">
                      <a16:colId xmlns:a16="http://schemas.microsoft.com/office/drawing/2014/main" val="20003"/>
                    </a:ext>
                  </a:extLst>
                </a:gridCol>
                <a:gridCol w="1132875">
                  <a:extLst>
                    <a:ext uri="{9D8B030D-6E8A-4147-A177-3AD203B41FA5}">
                      <a16:colId xmlns:a16="http://schemas.microsoft.com/office/drawing/2014/main" val="20004"/>
                    </a:ext>
                  </a:extLst>
                </a:gridCol>
              </a:tblGrid>
              <a:tr h="640450">
                <a:tc gridSpan="2">
                  <a:txBody>
                    <a:bodyPr/>
                    <a:lstStyle/>
                    <a:p>
                      <a:pPr marL="0" marR="0" lvl="0" indent="0" algn="l" rtl="0">
                        <a:lnSpc>
                          <a:spcPct val="107000"/>
                        </a:lnSpc>
                        <a:spcBef>
                          <a:spcPts val="0"/>
                        </a:spcBef>
                        <a:spcAft>
                          <a:spcPts val="0"/>
                        </a:spcAft>
                        <a:buNone/>
                      </a:pPr>
                      <a:r>
                        <a:rPr lang="da-DK" sz="1800" u="none" strike="noStrike" cap="none"/>
                        <a:t>Opgave → Resultat</a:t>
                      </a:r>
                      <a:endParaRPr sz="800" u="none" strike="noStrike" cap="none">
                        <a:latin typeface="Calibri"/>
                        <a:ea typeface="Calibri"/>
                        <a:cs typeface="Calibri"/>
                        <a:sym typeface="Calibri"/>
                      </a:endParaRPr>
                    </a:p>
                  </a:txBody>
                  <a:tcPr marL="47400" marR="47400" marT="0" marB="0"/>
                </a:tc>
                <a:tc hMerge="1">
                  <a:txBody>
                    <a:bodyPr/>
                    <a:lstStyle/>
                    <a:p>
                      <a:endParaRPr lang="da-DK"/>
                    </a:p>
                  </a:txBody>
                  <a:tcPr/>
                </a:tc>
                <a:tc>
                  <a:txBody>
                    <a:bodyPr/>
                    <a:lstStyle/>
                    <a:p>
                      <a:pPr marL="0" marR="0" lvl="0" indent="0" algn="l" rtl="0">
                        <a:lnSpc>
                          <a:spcPct val="107000"/>
                        </a:lnSpc>
                        <a:spcBef>
                          <a:spcPts val="0"/>
                        </a:spcBef>
                        <a:spcAft>
                          <a:spcPts val="0"/>
                        </a:spcAft>
                        <a:buNone/>
                      </a:pPr>
                      <a:r>
                        <a:rPr lang="da-DK" sz="1800" u="none" strike="noStrike" cap="none"/>
                        <a:t>Hvem gør det?</a:t>
                      </a:r>
                      <a:endParaRPr sz="800" u="none" strike="noStrike" cap="none">
                        <a:latin typeface="Calibri"/>
                        <a:ea typeface="Calibri"/>
                        <a:cs typeface="Calibri"/>
                        <a:sym typeface="Calibri"/>
                      </a:endParaRPr>
                    </a:p>
                  </a:txBody>
                  <a:tcPr marL="47400" marR="47400" marT="0" marB="0"/>
                </a:tc>
                <a:tc>
                  <a:txBody>
                    <a:bodyPr/>
                    <a:lstStyle/>
                    <a:p>
                      <a:pPr marL="0" marR="0" lvl="0" indent="0" algn="l" rtl="0">
                        <a:lnSpc>
                          <a:spcPct val="107000"/>
                        </a:lnSpc>
                        <a:spcBef>
                          <a:spcPts val="0"/>
                        </a:spcBef>
                        <a:spcAft>
                          <a:spcPts val="0"/>
                        </a:spcAft>
                        <a:buNone/>
                      </a:pPr>
                      <a:r>
                        <a:rPr lang="da-DK" sz="1800" u="none" strike="noStrike" cap="none"/>
                        <a:t>Hvor kan vi få hjælp?</a:t>
                      </a:r>
                      <a:endParaRPr sz="800" u="none" strike="noStrike" cap="none">
                        <a:latin typeface="Calibri"/>
                        <a:ea typeface="Calibri"/>
                        <a:cs typeface="Calibri"/>
                        <a:sym typeface="Calibri"/>
                      </a:endParaRPr>
                    </a:p>
                  </a:txBody>
                  <a:tcPr marL="47400" marR="47400" marT="0" marB="0"/>
                </a:tc>
                <a:tc>
                  <a:txBody>
                    <a:bodyPr/>
                    <a:lstStyle/>
                    <a:p>
                      <a:pPr marL="0" marR="0" lvl="0" indent="0" algn="l" rtl="0">
                        <a:lnSpc>
                          <a:spcPct val="107000"/>
                        </a:lnSpc>
                        <a:spcBef>
                          <a:spcPts val="0"/>
                        </a:spcBef>
                        <a:spcAft>
                          <a:spcPts val="0"/>
                        </a:spcAft>
                        <a:buNone/>
                      </a:pPr>
                      <a:r>
                        <a:rPr lang="da-DK" sz="1800" u="none" strike="noStrike" cap="none"/>
                        <a:t>Deadline</a:t>
                      </a:r>
                      <a:endParaRPr sz="800" u="none" strike="noStrike" cap="none">
                        <a:latin typeface="Calibri"/>
                        <a:ea typeface="Calibri"/>
                        <a:cs typeface="Calibri"/>
                        <a:sym typeface="Calibri"/>
                      </a:endParaRPr>
                    </a:p>
                  </a:txBody>
                  <a:tcPr marL="47400" marR="47400" marT="0" marB="0"/>
                </a:tc>
                <a:extLst>
                  <a:ext uri="{0D108BD9-81ED-4DB2-BD59-A6C34878D82A}">
                    <a16:rowId xmlns:a16="http://schemas.microsoft.com/office/drawing/2014/main" val="10000"/>
                  </a:ext>
                </a:extLst>
              </a:tr>
              <a:tr h="694550">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extLst>
                  <a:ext uri="{0D108BD9-81ED-4DB2-BD59-A6C34878D82A}">
                    <a16:rowId xmlns:a16="http://schemas.microsoft.com/office/drawing/2014/main" val="10001"/>
                  </a:ext>
                </a:extLst>
              </a:tr>
              <a:tr h="694550">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extLst>
                  <a:ext uri="{0D108BD9-81ED-4DB2-BD59-A6C34878D82A}">
                    <a16:rowId xmlns:a16="http://schemas.microsoft.com/office/drawing/2014/main" val="10002"/>
                  </a:ext>
                </a:extLst>
              </a:tr>
              <a:tr h="694550">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extLst>
                  <a:ext uri="{0D108BD9-81ED-4DB2-BD59-A6C34878D82A}">
                    <a16:rowId xmlns:a16="http://schemas.microsoft.com/office/drawing/2014/main" val="10003"/>
                  </a:ext>
                </a:extLst>
              </a:tr>
              <a:tr h="694550">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extLst>
                  <a:ext uri="{0D108BD9-81ED-4DB2-BD59-A6C34878D82A}">
                    <a16:rowId xmlns:a16="http://schemas.microsoft.com/office/drawing/2014/main" val="10004"/>
                  </a:ext>
                </a:extLst>
              </a:tr>
              <a:tr h="694550">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tc>
                  <a:txBody>
                    <a:bodyPr/>
                    <a:lstStyle/>
                    <a:p>
                      <a:pPr marL="0" marR="0" lvl="0" indent="0" algn="l" rtl="0">
                        <a:spcBef>
                          <a:spcPts val="0"/>
                        </a:spcBef>
                        <a:spcAft>
                          <a:spcPts val="0"/>
                        </a:spcAft>
                        <a:buNone/>
                      </a:pPr>
                      <a:endParaRPr sz="800">
                        <a:latin typeface="Calibri"/>
                        <a:ea typeface="Calibri"/>
                        <a:cs typeface="Calibri"/>
                        <a:sym typeface="Calibri"/>
                      </a:endParaRPr>
                    </a:p>
                  </a:txBody>
                  <a:tcPr marL="47400" marR="4740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5109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847060" y="218467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Raleway Thin"/>
              <a:buNone/>
            </a:pPr>
            <a:r>
              <a:rPr lang="da-DK" i="1"/>
              <a:t>Hvordan  </a:t>
            </a:r>
            <a:r>
              <a:rPr lang="da-DK"/>
              <a:t>vil vi arbejde?</a:t>
            </a:r>
            <a:endParaRPr/>
          </a:p>
        </p:txBody>
      </p:sp>
    </p:spTree>
    <p:extLst>
      <p:ext uri="{BB962C8B-B14F-4D97-AF65-F5344CB8AC3E}">
        <p14:creationId xmlns:p14="http://schemas.microsoft.com/office/powerpoint/2010/main" val="1195129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838200" y="1678307"/>
            <a:ext cx="4520609" cy="11130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Raleway Thin"/>
              <a:buNone/>
            </a:pPr>
            <a:r>
              <a:rPr lang="da-DK" sz="3600" dirty="0" smtClean="0"/>
              <a:t>Hvad kan EEO tilbyde?</a:t>
            </a:r>
            <a:r>
              <a:rPr lang="da-DK" sz="3600" dirty="0"/>
              <a:t/>
            </a:r>
            <a:br>
              <a:rPr lang="da-DK" sz="3600" dirty="0"/>
            </a:br>
            <a:endParaRPr sz="3600" dirty="0"/>
          </a:p>
        </p:txBody>
      </p:sp>
      <p:sp>
        <p:nvSpPr>
          <p:cNvPr id="338" name="Google Shape;338;p47"/>
          <p:cNvSpPr txBox="1">
            <a:spLocks noGrp="1"/>
          </p:cNvSpPr>
          <p:nvPr>
            <p:ph type="body" idx="1"/>
          </p:nvPr>
        </p:nvSpPr>
        <p:spPr>
          <a:xfrm>
            <a:off x="838200" y="5498432"/>
            <a:ext cx="45719" cy="51468"/>
          </a:xfrm>
          <a:prstGeom prst="rect">
            <a:avLst/>
          </a:prstGeom>
          <a:no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chemeClr val="lt1"/>
              </a:buClr>
              <a:buSzPts val="2400"/>
              <a:buNone/>
            </a:pPr>
            <a:endParaRPr dirty="0"/>
          </a:p>
        </p:txBody>
      </p:sp>
      <p:pic>
        <p:nvPicPr>
          <p:cNvPr id="339" name="Google Shape;339;p47"/>
          <p:cNvPicPr preferRelativeResize="0">
            <a:picLocks noGrp="1"/>
          </p:cNvPicPr>
          <p:nvPr>
            <p:ph type="pic" idx="2"/>
          </p:nvPr>
        </p:nvPicPr>
        <p:blipFill>
          <a:blip r:embed="rId3" cstate="print">
            <a:extLst>
              <a:ext uri="{28A0092B-C50C-407E-A947-70E740481C1C}">
                <a14:useLocalDpi xmlns:a14="http://schemas.microsoft.com/office/drawing/2010/main" val="0"/>
              </a:ext>
            </a:extLst>
          </a:blip>
          <a:stretch>
            <a:fillRect/>
          </a:stretch>
        </p:blipFill>
        <p:spPr>
          <a:xfrm>
            <a:off x="6737684" y="0"/>
            <a:ext cx="4809576" cy="6858000"/>
          </a:xfrm>
          <a:prstGeom prst="rect">
            <a:avLst/>
          </a:prstGeom>
          <a:noFill/>
          <a:ln>
            <a:noFill/>
          </a:ln>
        </p:spPr>
      </p:pic>
    </p:spTree>
    <p:extLst>
      <p:ext uri="{BB962C8B-B14F-4D97-AF65-F5344CB8AC3E}">
        <p14:creationId xmlns:p14="http://schemas.microsoft.com/office/powerpoint/2010/main" val="3412676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HVEM ER EEO?</a:t>
            </a:r>
            <a:endParaRPr/>
          </a:p>
        </p:txBody>
      </p:sp>
      <p:sp>
        <p:nvSpPr>
          <p:cNvPr id="228" name="Google Shape;228;p32"/>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200"/>
              <a:buFont typeface="Arial"/>
              <a:buChar char="•"/>
            </a:pPr>
            <a:r>
              <a:rPr lang="da-DK"/>
              <a:t>EEO samler EUD, EUX, HTX, SOSU &amp; PAU</a:t>
            </a:r>
            <a:endParaRPr/>
          </a:p>
          <a:p>
            <a:pPr marL="342900" lvl="0" indent="-342900" algn="l" rtl="0">
              <a:lnSpc>
                <a:spcPct val="90000"/>
              </a:lnSpc>
              <a:spcBef>
                <a:spcPts val="1000"/>
              </a:spcBef>
              <a:spcAft>
                <a:spcPts val="0"/>
              </a:spcAft>
              <a:buClr>
                <a:schemeClr val="dk1"/>
              </a:buClr>
              <a:buSzPts val="2200"/>
              <a:buFont typeface="Arial"/>
              <a:buChar char="•"/>
            </a:pPr>
            <a:r>
              <a:rPr lang="da-DK"/>
              <a:t>EEO er elevernes organisation</a:t>
            </a:r>
            <a:endParaRPr/>
          </a:p>
          <a:p>
            <a:pPr marL="342900" lvl="0" indent="-342900" algn="l" rtl="0">
              <a:lnSpc>
                <a:spcPct val="90000"/>
              </a:lnSpc>
              <a:spcBef>
                <a:spcPts val="1000"/>
              </a:spcBef>
              <a:spcAft>
                <a:spcPts val="0"/>
              </a:spcAft>
              <a:buClr>
                <a:schemeClr val="dk1"/>
              </a:buClr>
              <a:buSzPts val="2200"/>
              <a:buFont typeface="Arial"/>
              <a:buChar char="•"/>
            </a:pPr>
            <a:r>
              <a:rPr lang="da-DK"/>
              <a:t>Vi kæmper for bedre uddannelse </a:t>
            </a:r>
            <a:endParaRPr/>
          </a:p>
        </p:txBody>
      </p:sp>
      <p:sp>
        <p:nvSpPr>
          <p:cNvPr id="229" name="Google Shape;229;p32"/>
          <p:cNvSpPr txBox="1">
            <a:spLocks noGrp="1"/>
          </p:cNvSpPr>
          <p:nvPr>
            <p:ph type="body" idx="2"/>
          </p:nvPr>
        </p:nvSpPr>
        <p:spPr>
          <a:xfrm>
            <a:off x="7659149" y="1124125"/>
            <a:ext cx="4029265" cy="4193782"/>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lt1"/>
              </a:buClr>
              <a:buSzPts val="4995"/>
              <a:buNone/>
            </a:pPr>
            <a:r>
              <a:rPr lang="da-DK" sz="4995"/>
              <a:t>”Når vi samler os, kan vi rent  faktisk gøre vores uddannelser bedre ”</a:t>
            </a:r>
            <a:endParaRPr/>
          </a:p>
        </p:txBody>
      </p:sp>
    </p:spTree>
    <p:extLst>
      <p:ext uri="{BB962C8B-B14F-4D97-AF65-F5344CB8AC3E}">
        <p14:creationId xmlns:p14="http://schemas.microsoft.com/office/powerpoint/2010/main" val="1896648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677333" y="419367"/>
            <a:ext cx="8596800" cy="1320800"/>
          </a:xfrm>
          <a:prstGeom prst="rect">
            <a:avLst/>
          </a:prstGeom>
          <a:noFill/>
          <a:ln>
            <a:noFill/>
          </a:ln>
        </p:spPr>
        <p:txBody>
          <a:bodyPr spcFirstLastPara="1" wrap="square" lIns="91433" tIns="45700" rIns="91433" bIns="45700" anchor="t" anchorCtr="0">
            <a:noAutofit/>
          </a:bodyPr>
          <a:lstStyle/>
          <a:p>
            <a:pPr algn="ctr"/>
            <a:r>
              <a:rPr lang="da">
                <a:solidFill>
                  <a:srgbClr val="000000"/>
                </a:solidFill>
                <a:latin typeface="Roboto Slab"/>
                <a:ea typeface="Roboto Slab"/>
                <a:cs typeface="Roboto Slab"/>
                <a:sym typeface="Roboto Slab"/>
              </a:rPr>
              <a:t>Landssammenslutningen af Handelsskoleelever (LH)</a:t>
            </a:r>
            <a:endParaRPr>
              <a:solidFill>
                <a:srgbClr val="000000"/>
              </a:solidFill>
              <a:latin typeface="Roboto Slab"/>
              <a:ea typeface="Roboto Slab"/>
              <a:cs typeface="Roboto Slab"/>
              <a:sym typeface="Roboto Slab"/>
            </a:endParaRPr>
          </a:p>
        </p:txBody>
      </p:sp>
      <p:sp>
        <p:nvSpPr>
          <p:cNvPr id="159" name="Google Shape;159;p21"/>
          <p:cNvSpPr txBox="1">
            <a:spLocks noGrp="1"/>
          </p:cNvSpPr>
          <p:nvPr>
            <p:ph type="body" idx="1"/>
          </p:nvPr>
        </p:nvSpPr>
        <p:spPr>
          <a:xfrm>
            <a:off x="677333" y="1311710"/>
            <a:ext cx="8596800" cy="3880800"/>
          </a:xfrm>
          <a:prstGeom prst="rect">
            <a:avLst/>
          </a:prstGeom>
          <a:noFill/>
          <a:ln>
            <a:noFill/>
          </a:ln>
        </p:spPr>
        <p:txBody>
          <a:bodyPr spcFirstLastPara="1" wrap="square" lIns="91433" tIns="45700" rIns="91433" bIns="45700" anchor="t" anchorCtr="0">
            <a:noAutofit/>
          </a:bodyPr>
          <a:lstStyle/>
          <a:p>
            <a:pPr indent="-440256">
              <a:lnSpc>
                <a:spcPct val="115000"/>
              </a:lnSpc>
              <a:buSzPts val="1600"/>
              <a:buFont typeface="Roboto Slab"/>
              <a:buChar char="●"/>
            </a:pPr>
            <a:r>
              <a:rPr lang="da" sz="2133">
                <a:latin typeface="Roboto Slab"/>
                <a:ea typeface="Roboto Slab"/>
                <a:cs typeface="Roboto Slab"/>
                <a:sym typeface="Roboto Slab"/>
              </a:rPr>
              <a:t>Interesseorganisation for handelselever på HHX, handelsskoler og merkantile erhvervsuddannelser. </a:t>
            </a:r>
            <a:endParaRPr sz="2133">
              <a:latin typeface="Roboto Slab"/>
              <a:ea typeface="Roboto Slab"/>
              <a:cs typeface="Roboto Slab"/>
              <a:sym typeface="Roboto Slab"/>
            </a:endParaRPr>
          </a:p>
          <a:p>
            <a:pPr marL="0" indent="0">
              <a:lnSpc>
                <a:spcPct val="115000"/>
              </a:lnSpc>
              <a:buNone/>
            </a:pPr>
            <a:endParaRPr sz="800">
              <a:latin typeface="Roboto Slab"/>
              <a:ea typeface="Roboto Slab"/>
              <a:cs typeface="Roboto Slab"/>
              <a:sym typeface="Roboto Slab"/>
            </a:endParaRPr>
          </a:p>
          <a:p>
            <a:pPr indent="-440256">
              <a:lnSpc>
                <a:spcPct val="115000"/>
              </a:lnSpc>
              <a:buSzPts val="1600"/>
              <a:buFont typeface="Roboto Slab"/>
              <a:buChar char="●"/>
            </a:pPr>
            <a:r>
              <a:rPr lang="da" sz="2133">
                <a:latin typeface="Roboto Slab"/>
                <a:ea typeface="Roboto Slab"/>
                <a:cs typeface="Roboto Slab"/>
                <a:sym typeface="Roboto Slab"/>
              </a:rPr>
              <a:t>LH er af elever og for elever, og er derfor en form for nationalt “fælleselevråd”.</a:t>
            </a:r>
            <a:endParaRPr sz="2133">
              <a:latin typeface="Roboto Slab"/>
              <a:ea typeface="Roboto Slab"/>
              <a:cs typeface="Roboto Slab"/>
              <a:sym typeface="Roboto Slab"/>
            </a:endParaRPr>
          </a:p>
          <a:p>
            <a:pPr marL="0" indent="0">
              <a:lnSpc>
                <a:spcPct val="115000"/>
              </a:lnSpc>
              <a:buNone/>
            </a:pPr>
            <a:endParaRPr sz="800">
              <a:latin typeface="Roboto Slab"/>
              <a:ea typeface="Roboto Slab"/>
              <a:cs typeface="Roboto Slab"/>
              <a:sym typeface="Roboto Slab"/>
            </a:endParaRPr>
          </a:p>
          <a:p>
            <a:pPr indent="-440256">
              <a:lnSpc>
                <a:spcPct val="115000"/>
              </a:lnSpc>
              <a:buSzPts val="1600"/>
              <a:buFont typeface="Roboto Slab"/>
              <a:buChar char="●"/>
            </a:pPr>
            <a:r>
              <a:rPr lang="da" sz="2133">
                <a:latin typeface="Roboto Slab"/>
                <a:ea typeface="Roboto Slab"/>
                <a:cs typeface="Roboto Slab"/>
                <a:sym typeface="Roboto Slab"/>
              </a:rPr>
              <a:t>Vi arbejder med to ting: Politisk forandring og elevdemokrati.</a:t>
            </a:r>
            <a:endParaRPr sz="2133">
              <a:latin typeface="Roboto Slab"/>
              <a:ea typeface="Roboto Slab"/>
              <a:cs typeface="Roboto Slab"/>
              <a:sym typeface="Roboto Slab"/>
            </a:endParaRPr>
          </a:p>
          <a:p>
            <a:pPr marL="0" indent="0">
              <a:lnSpc>
                <a:spcPct val="115000"/>
              </a:lnSpc>
              <a:buNone/>
            </a:pPr>
            <a:endParaRPr sz="800">
              <a:latin typeface="Roboto Slab"/>
              <a:ea typeface="Roboto Slab"/>
              <a:cs typeface="Roboto Slab"/>
              <a:sym typeface="Roboto Slab"/>
            </a:endParaRPr>
          </a:p>
          <a:p>
            <a:pPr indent="-440256">
              <a:lnSpc>
                <a:spcPct val="115000"/>
              </a:lnSpc>
              <a:buSzPts val="1600"/>
              <a:buFont typeface="Roboto Slab"/>
              <a:buChar char="●"/>
            </a:pPr>
            <a:r>
              <a:rPr lang="da" sz="2133">
                <a:latin typeface="Roboto Slab"/>
                <a:ea typeface="Roboto Slab"/>
                <a:cs typeface="Roboto Slab"/>
                <a:sym typeface="Roboto Slab"/>
              </a:rPr>
              <a:t>Årlige arrangementer: Academy (2. - 4. oktober), Medlemskonference (13.-15. november). </a:t>
            </a:r>
            <a:endParaRPr sz="2133">
              <a:latin typeface="Roboto Slab"/>
              <a:ea typeface="Roboto Slab"/>
              <a:cs typeface="Roboto Slab"/>
              <a:sym typeface="Roboto Slab"/>
            </a:endParaRPr>
          </a:p>
        </p:txBody>
      </p:sp>
      <p:pic>
        <p:nvPicPr>
          <p:cNvPr id="160" name="Google Shape;160;p21"/>
          <p:cNvPicPr preferRelativeResize="0"/>
          <p:nvPr/>
        </p:nvPicPr>
        <p:blipFill rotWithShape="1">
          <a:blip r:embed="rId3">
            <a:alphaModFix/>
          </a:blip>
          <a:srcRect/>
          <a:stretch/>
        </p:blipFill>
        <p:spPr>
          <a:xfrm>
            <a:off x="9420267" y="4255200"/>
            <a:ext cx="2511469" cy="2511469"/>
          </a:xfrm>
          <a:prstGeom prst="rect">
            <a:avLst/>
          </a:prstGeom>
          <a:noFill/>
          <a:ln>
            <a:noFill/>
          </a:ln>
        </p:spPr>
      </p:pic>
    </p:spTree>
    <p:extLst>
      <p:ext uri="{BB962C8B-B14F-4D97-AF65-F5344CB8AC3E}">
        <p14:creationId xmlns:p14="http://schemas.microsoft.com/office/powerpoint/2010/main" val="875028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5"/>
          <p:cNvSpPr txBox="1">
            <a:spLocks noGrp="1"/>
          </p:cNvSpPr>
          <p:nvPr>
            <p:ph type="subTitle" idx="1"/>
          </p:nvPr>
        </p:nvSpPr>
        <p:spPr>
          <a:xfrm>
            <a:off x="5772149" y="768600"/>
            <a:ext cx="56244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da-DK" sz="3600" b="1">
                <a:latin typeface="Raleway"/>
                <a:ea typeface="Raleway"/>
                <a:cs typeface="Raleway"/>
                <a:sym typeface="Raleway"/>
              </a:rPr>
              <a:t>Hvordan får vi penge til vores projekter eller arrangementer?</a:t>
            </a:r>
            <a:endParaRPr sz="3600" b="1">
              <a:latin typeface="Raleway"/>
              <a:ea typeface="Raleway"/>
              <a:cs typeface="Raleway"/>
              <a:sym typeface="Raleway"/>
            </a:endParaRPr>
          </a:p>
        </p:txBody>
      </p:sp>
      <p:sp>
        <p:nvSpPr>
          <p:cNvPr id="619" name="Google Shape;619;p95"/>
          <p:cNvSpPr txBox="1">
            <a:spLocks noGrp="1"/>
          </p:cNvSpPr>
          <p:nvPr>
            <p:ph type="subTitle" idx="1"/>
          </p:nvPr>
        </p:nvSpPr>
        <p:spPr>
          <a:xfrm>
            <a:off x="6623649" y="2720150"/>
            <a:ext cx="5624400" cy="16557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0"/>
              </a:spcBef>
              <a:spcAft>
                <a:spcPts val="0"/>
              </a:spcAft>
              <a:buSzPts val="2200"/>
              <a:buFont typeface="Raleway"/>
              <a:buChar char="●"/>
            </a:pPr>
            <a:r>
              <a:rPr lang="da-DK" sz="2200" b="1">
                <a:latin typeface="Raleway"/>
                <a:ea typeface="Raleway"/>
                <a:cs typeface="Raleway"/>
                <a:sym typeface="Raleway"/>
              </a:rPr>
              <a:t>Penge fra skolen</a:t>
            </a:r>
            <a:br>
              <a:rPr lang="da-DK" sz="2200" b="1">
                <a:latin typeface="Raleway"/>
                <a:ea typeface="Raleway"/>
                <a:cs typeface="Raleway"/>
                <a:sym typeface="Raleway"/>
              </a:rPr>
            </a:br>
            <a:endParaRPr sz="2200" b="1">
              <a:latin typeface="Raleway"/>
              <a:ea typeface="Raleway"/>
              <a:cs typeface="Raleway"/>
              <a:sym typeface="Raleway"/>
            </a:endParaRPr>
          </a:p>
          <a:p>
            <a:pPr marL="457200" lvl="0" indent="-368300" algn="l" rtl="0">
              <a:lnSpc>
                <a:spcPct val="90000"/>
              </a:lnSpc>
              <a:spcBef>
                <a:spcPts val="0"/>
              </a:spcBef>
              <a:spcAft>
                <a:spcPts val="0"/>
              </a:spcAft>
              <a:buSzPts val="2200"/>
              <a:buFont typeface="Raleway"/>
              <a:buChar char="●"/>
            </a:pPr>
            <a:r>
              <a:rPr lang="da-DK" sz="2200" b="1">
                <a:latin typeface="Raleway"/>
                <a:ea typeface="Raleway"/>
                <a:cs typeface="Raleway"/>
                <a:sym typeface="Raleway"/>
              </a:rPr>
              <a:t>DUF’s lokalforeningspulje</a:t>
            </a:r>
            <a:br>
              <a:rPr lang="da-DK" sz="2200" b="1">
                <a:latin typeface="Raleway"/>
                <a:ea typeface="Raleway"/>
                <a:cs typeface="Raleway"/>
                <a:sym typeface="Raleway"/>
              </a:rPr>
            </a:br>
            <a:r>
              <a:rPr lang="da-DK" sz="1300" b="1">
                <a:latin typeface="Raleway"/>
                <a:ea typeface="Raleway"/>
                <a:cs typeface="Raleway"/>
                <a:sym typeface="Raleway"/>
              </a:rPr>
              <a:t>https://duf.dk/tilskud-og-puljer/dufs-lokalforeningspulje/</a:t>
            </a:r>
            <a:br>
              <a:rPr lang="da-DK" sz="1300" b="1">
                <a:latin typeface="Raleway"/>
                <a:ea typeface="Raleway"/>
                <a:cs typeface="Raleway"/>
                <a:sym typeface="Raleway"/>
              </a:rPr>
            </a:br>
            <a:endParaRPr sz="1300" b="1">
              <a:latin typeface="Raleway"/>
              <a:ea typeface="Raleway"/>
              <a:cs typeface="Raleway"/>
              <a:sym typeface="Raleway"/>
            </a:endParaRPr>
          </a:p>
          <a:p>
            <a:pPr marL="457200" lvl="0" indent="-368300" algn="l" rtl="0">
              <a:lnSpc>
                <a:spcPct val="90000"/>
              </a:lnSpc>
              <a:spcBef>
                <a:spcPts val="0"/>
              </a:spcBef>
              <a:spcAft>
                <a:spcPts val="0"/>
              </a:spcAft>
              <a:buSzPts val="2200"/>
              <a:buFont typeface="Raleway"/>
              <a:buChar char="●"/>
            </a:pPr>
            <a:r>
              <a:rPr lang="da-DK" sz="2200" b="1">
                <a:latin typeface="Raleway"/>
                <a:ea typeface="Raleway"/>
                <a:cs typeface="Raleway"/>
                <a:sym typeface="Raleway"/>
              </a:rPr>
              <a:t>Tuborgfondets Drømmepulje</a:t>
            </a:r>
            <a:br>
              <a:rPr lang="da-DK" sz="2200" b="1">
                <a:latin typeface="Raleway"/>
                <a:ea typeface="Raleway"/>
                <a:cs typeface="Raleway"/>
                <a:sym typeface="Raleway"/>
              </a:rPr>
            </a:br>
            <a:r>
              <a:rPr lang="da-DK" sz="1300" b="1">
                <a:latin typeface="Raleway"/>
                <a:ea typeface="Raleway"/>
                <a:cs typeface="Raleway"/>
                <a:sym typeface="Raleway"/>
              </a:rPr>
              <a:t>https://www.tuborgfondet.dk/droemmepuljen</a:t>
            </a:r>
            <a:br>
              <a:rPr lang="da-DK" sz="1300" b="1">
                <a:latin typeface="Raleway"/>
                <a:ea typeface="Raleway"/>
                <a:cs typeface="Raleway"/>
                <a:sym typeface="Raleway"/>
              </a:rPr>
            </a:br>
            <a:endParaRPr sz="1300" b="1">
              <a:latin typeface="Raleway"/>
              <a:ea typeface="Raleway"/>
              <a:cs typeface="Raleway"/>
              <a:sym typeface="Raleway"/>
            </a:endParaRPr>
          </a:p>
          <a:p>
            <a:pPr marL="457200" lvl="0" indent="-368300" algn="l" rtl="0">
              <a:lnSpc>
                <a:spcPct val="90000"/>
              </a:lnSpc>
              <a:spcBef>
                <a:spcPts val="0"/>
              </a:spcBef>
              <a:spcAft>
                <a:spcPts val="0"/>
              </a:spcAft>
              <a:buSzPts val="2200"/>
              <a:buFont typeface="Raleway"/>
              <a:buChar char="●"/>
            </a:pPr>
            <a:r>
              <a:rPr lang="da-DK" sz="2200" b="1">
                <a:latin typeface="Raleway"/>
                <a:ea typeface="Raleway"/>
                <a:cs typeface="Raleway"/>
                <a:sym typeface="Raleway"/>
              </a:rPr>
              <a:t>Tjek hos jeres kommune om de har midler i kan søge</a:t>
            </a:r>
            <a:br>
              <a:rPr lang="da-DK" sz="2200" b="1">
                <a:latin typeface="Raleway"/>
                <a:ea typeface="Raleway"/>
                <a:cs typeface="Raleway"/>
                <a:sym typeface="Raleway"/>
              </a:rPr>
            </a:br>
            <a:endParaRPr sz="2200" b="1">
              <a:latin typeface="Raleway"/>
              <a:ea typeface="Raleway"/>
              <a:cs typeface="Raleway"/>
              <a:sym typeface="Raleway"/>
            </a:endParaRPr>
          </a:p>
          <a:p>
            <a:pPr marL="457200" lvl="0" indent="0" algn="ctr" rtl="0">
              <a:lnSpc>
                <a:spcPct val="90000"/>
              </a:lnSpc>
              <a:spcBef>
                <a:spcPts val="0"/>
              </a:spcBef>
              <a:spcAft>
                <a:spcPts val="0"/>
              </a:spcAft>
              <a:buNone/>
            </a:pPr>
            <a:endParaRPr sz="2200" b="1">
              <a:latin typeface="Raleway"/>
              <a:ea typeface="Raleway"/>
              <a:cs typeface="Raleway"/>
              <a:sym typeface="Raleway"/>
            </a:endParaRPr>
          </a:p>
        </p:txBody>
      </p:sp>
    </p:spTree>
    <p:extLst>
      <p:ext uri="{BB962C8B-B14F-4D97-AF65-F5344CB8AC3E}">
        <p14:creationId xmlns:p14="http://schemas.microsoft.com/office/powerpoint/2010/main" val="995614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body" idx="1"/>
          </p:nvPr>
        </p:nvSpPr>
        <p:spPr>
          <a:xfrm>
            <a:off x="4810969" y="5206181"/>
            <a:ext cx="2739359" cy="1651819"/>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200"/>
              <a:buNone/>
            </a:pPr>
            <a:r>
              <a:rPr lang="da-DK" dirty="0"/>
              <a:t>Elevrådskonsulent     </a:t>
            </a:r>
          </a:p>
          <a:p>
            <a:pPr marL="0" lvl="0" indent="0" rtl="0">
              <a:lnSpc>
                <a:spcPct val="90000"/>
              </a:lnSpc>
              <a:spcBef>
                <a:spcPts val="0"/>
              </a:spcBef>
              <a:spcAft>
                <a:spcPts val="0"/>
              </a:spcAft>
              <a:buClr>
                <a:schemeClr val="dk1"/>
              </a:buClr>
              <a:buSzPts val="2200"/>
              <a:buNone/>
            </a:pPr>
            <a:r>
              <a:rPr lang="da-DK" dirty="0" smtClean="0"/>
              <a:t>Amalie </a:t>
            </a:r>
            <a:r>
              <a:rPr lang="da-DK" dirty="0"/>
              <a:t>Bach	</a:t>
            </a:r>
            <a:br>
              <a:rPr lang="da-DK" dirty="0"/>
            </a:br>
            <a:r>
              <a:rPr lang="da-DK" dirty="0"/>
              <a:t>Mail: </a:t>
            </a:r>
            <a:r>
              <a:rPr lang="da-DK" dirty="0" smtClean="0">
                <a:hlinkClick r:id="rId3"/>
              </a:rPr>
              <a:t>amalie@eeo.dk</a:t>
            </a:r>
            <a:r>
              <a:rPr lang="da-DK" dirty="0" smtClean="0"/>
              <a:t>        </a:t>
            </a:r>
            <a:endParaRPr lang="da-DK" dirty="0"/>
          </a:p>
          <a:p>
            <a:pPr marL="0" lvl="0" indent="0" rtl="0">
              <a:lnSpc>
                <a:spcPct val="90000"/>
              </a:lnSpc>
              <a:spcBef>
                <a:spcPts val="0"/>
              </a:spcBef>
              <a:spcAft>
                <a:spcPts val="0"/>
              </a:spcAft>
              <a:buClr>
                <a:schemeClr val="dk1"/>
              </a:buClr>
              <a:buSzPts val="2200"/>
              <a:buNone/>
            </a:pPr>
            <a:r>
              <a:rPr lang="da-DK" dirty="0"/>
              <a:t>Telefon: 25100045	</a:t>
            </a:r>
            <a:endParaRPr dirty="0"/>
          </a:p>
        </p:txBody>
      </p:sp>
    </p:spTree>
    <p:extLst>
      <p:ext uri="{BB962C8B-B14F-4D97-AF65-F5344CB8AC3E}">
        <p14:creationId xmlns:p14="http://schemas.microsoft.com/office/powerpoint/2010/main" val="2316464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838200" y="1521897"/>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EEO’s tre niveauer</a:t>
            </a:r>
            <a:endParaRPr/>
          </a:p>
        </p:txBody>
      </p:sp>
      <p:sp>
        <p:nvSpPr>
          <p:cNvPr id="235" name="Google Shape;235;p33"/>
          <p:cNvSpPr txBox="1">
            <a:spLocks noGrp="1"/>
          </p:cNvSpPr>
          <p:nvPr>
            <p:ph type="body" idx="1"/>
          </p:nvPr>
        </p:nvSpPr>
        <p:spPr>
          <a:xfrm>
            <a:off x="838200" y="2338388"/>
            <a:ext cx="4521200" cy="93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da-DK"/>
              <a:t>Vores arbejde lokalt, regionalt og nationalt er godt for dig som elev, men også for samfundet!</a:t>
            </a:r>
            <a:endParaRPr/>
          </a:p>
          <a:p>
            <a:pPr marL="0" lvl="0" indent="0" algn="l" rtl="0">
              <a:lnSpc>
                <a:spcPct val="90000"/>
              </a:lnSpc>
              <a:spcBef>
                <a:spcPts val="1000"/>
              </a:spcBef>
              <a:spcAft>
                <a:spcPts val="0"/>
              </a:spcAft>
              <a:buClr>
                <a:schemeClr val="dk1"/>
              </a:buClr>
              <a:buSzPts val="2200"/>
              <a:buNone/>
            </a:pPr>
            <a:endParaRPr/>
          </a:p>
        </p:txBody>
      </p:sp>
      <p:pic>
        <p:nvPicPr>
          <p:cNvPr id="236" name="Google Shape;236;p33"/>
          <p:cNvPicPr preferRelativeResize="0">
            <a:picLocks noGrp="1"/>
          </p:cNvPicPr>
          <p:nvPr>
            <p:ph type="pic" idx="2"/>
          </p:nvPr>
        </p:nvPicPr>
        <p:blipFill rotWithShape="1">
          <a:blip r:embed="rId3">
            <a:alphaModFix/>
          </a:blip>
          <a:srcRect l="1558" r="21129"/>
          <a:stretch/>
        </p:blipFill>
        <p:spPr>
          <a:xfrm>
            <a:off x="6283354" y="-180001"/>
            <a:ext cx="6064800" cy="7309053"/>
          </a:xfrm>
          <a:prstGeom prst="rect">
            <a:avLst/>
          </a:prstGeom>
          <a:noFill/>
          <a:ln>
            <a:noFill/>
          </a:ln>
        </p:spPr>
      </p:pic>
      <p:sp>
        <p:nvSpPr>
          <p:cNvPr id="2" name="Rektangel 1"/>
          <p:cNvSpPr/>
          <p:nvPr/>
        </p:nvSpPr>
        <p:spPr>
          <a:xfrm>
            <a:off x="5978820" y="3275112"/>
            <a:ext cx="2343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ktangel 2"/>
          <p:cNvSpPr/>
          <p:nvPr/>
        </p:nvSpPr>
        <p:spPr>
          <a:xfrm>
            <a:off x="5978820" y="3275112"/>
            <a:ext cx="2343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73581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838200" y="4586831"/>
            <a:ext cx="4520609"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Raleway Thin"/>
              <a:buNone/>
            </a:pPr>
            <a:r>
              <a:rPr lang="da-DK"/>
              <a:t>EEO for dig!</a:t>
            </a:r>
            <a:endParaRPr/>
          </a:p>
        </p:txBody>
      </p:sp>
      <p:sp>
        <p:nvSpPr>
          <p:cNvPr id="242" name="Google Shape;242;p34"/>
          <p:cNvSpPr txBox="1">
            <a:spLocks noGrp="1"/>
          </p:cNvSpPr>
          <p:nvPr>
            <p:ph type="body" idx="1"/>
          </p:nvPr>
        </p:nvSpPr>
        <p:spPr>
          <a:xfrm>
            <a:off x="838200" y="5403322"/>
            <a:ext cx="4521200" cy="93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da-DK"/>
              <a:t>For dig og for samfundet</a:t>
            </a:r>
            <a:endParaRPr/>
          </a:p>
        </p:txBody>
      </p:sp>
    </p:spTree>
    <p:extLst>
      <p:ext uri="{BB962C8B-B14F-4D97-AF65-F5344CB8AC3E}">
        <p14:creationId xmlns:p14="http://schemas.microsoft.com/office/powerpoint/2010/main" val="2336722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668366" y="1521897"/>
            <a:ext cx="4690443" cy="81649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Raleway Thin"/>
              <a:buNone/>
            </a:pPr>
            <a:r>
              <a:rPr lang="da-DK" sz="3600"/>
              <a:t>EEO’s aktiviteter</a:t>
            </a:r>
            <a:endParaRPr/>
          </a:p>
        </p:txBody>
      </p:sp>
      <p:sp>
        <p:nvSpPr>
          <p:cNvPr id="294" name="Google Shape;294;p41"/>
          <p:cNvSpPr txBox="1">
            <a:spLocks noGrp="1"/>
          </p:cNvSpPr>
          <p:nvPr>
            <p:ph type="body" idx="1"/>
          </p:nvPr>
        </p:nvSpPr>
        <p:spPr>
          <a:xfrm>
            <a:off x="668366" y="2338388"/>
            <a:ext cx="4691034" cy="93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da-DK"/>
              <a:t>Kongressen</a:t>
            </a:r>
            <a:endParaRPr/>
          </a:p>
          <a:p>
            <a:pPr marL="0" lvl="0" indent="0" algn="l" rtl="0">
              <a:lnSpc>
                <a:spcPct val="90000"/>
              </a:lnSpc>
              <a:spcBef>
                <a:spcPts val="1000"/>
              </a:spcBef>
              <a:spcAft>
                <a:spcPts val="0"/>
              </a:spcAft>
              <a:buClr>
                <a:schemeClr val="dk1"/>
              </a:buClr>
              <a:buSzPts val="2200"/>
              <a:buNone/>
            </a:pPr>
            <a:r>
              <a:rPr lang="da-DK"/>
              <a:t>Landsmødet</a:t>
            </a:r>
            <a:endParaRPr/>
          </a:p>
          <a:p>
            <a:pPr marL="0" lvl="0" indent="0" algn="l" rtl="0">
              <a:lnSpc>
                <a:spcPct val="90000"/>
              </a:lnSpc>
              <a:spcBef>
                <a:spcPts val="1000"/>
              </a:spcBef>
              <a:spcAft>
                <a:spcPts val="0"/>
              </a:spcAft>
              <a:buClr>
                <a:schemeClr val="dk1"/>
              </a:buClr>
              <a:buSzPts val="2200"/>
              <a:buNone/>
            </a:pPr>
            <a:r>
              <a:rPr lang="da-DK"/>
              <a:t>Sommerlejr</a:t>
            </a:r>
            <a:endParaRPr/>
          </a:p>
          <a:p>
            <a:pPr marL="0" lvl="0" indent="0" algn="l" rtl="0">
              <a:lnSpc>
                <a:spcPct val="90000"/>
              </a:lnSpc>
              <a:spcBef>
                <a:spcPts val="1000"/>
              </a:spcBef>
              <a:spcAft>
                <a:spcPts val="0"/>
              </a:spcAft>
              <a:buClr>
                <a:schemeClr val="dk1"/>
              </a:buClr>
              <a:buSzPts val="2200"/>
              <a:buNone/>
            </a:pPr>
            <a:endParaRPr/>
          </a:p>
        </p:txBody>
      </p:sp>
      <p:pic>
        <p:nvPicPr>
          <p:cNvPr id="295" name="Google Shape;295;p41"/>
          <p:cNvPicPr preferRelativeResize="0"/>
          <p:nvPr/>
        </p:nvPicPr>
        <p:blipFill rotWithShape="1">
          <a:blip r:embed="rId3">
            <a:alphaModFix/>
          </a:blip>
          <a:srcRect/>
          <a:stretch/>
        </p:blipFill>
        <p:spPr>
          <a:xfrm>
            <a:off x="5529234" y="254501"/>
            <a:ext cx="6348997" cy="6348997"/>
          </a:xfrm>
          <a:prstGeom prst="rect">
            <a:avLst/>
          </a:prstGeom>
          <a:noFill/>
          <a:ln>
            <a:noFill/>
          </a:ln>
        </p:spPr>
      </p:pic>
      <p:sp>
        <p:nvSpPr>
          <p:cNvPr id="2" name="Rektangel 1"/>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ktangel 2"/>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62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6"/>
          <p:cNvSpPr txBox="1">
            <a:spLocks noGrp="1"/>
          </p:cNvSpPr>
          <p:nvPr>
            <p:ph type="title"/>
          </p:nvPr>
        </p:nvSpPr>
        <p:spPr>
          <a:xfrm>
            <a:off x="847060" y="254027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Raleway Thin"/>
              <a:buNone/>
            </a:pPr>
            <a:r>
              <a:rPr lang="da-DK" sz="8000"/>
              <a:t/>
            </a:r>
            <a:br>
              <a:rPr lang="da-DK" sz="8000"/>
            </a:br>
            <a:r>
              <a:rPr lang="da-DK" sz="8000"/>
              <a:t>VIL DU VÆRE MED TIL AT KÆMPE FOR BEDRE UDDANNELSE? </a:t>
            </a:r>
            <a:br>
              <a:rPr lang="da-DK" sz="8000"/>
            </a:br>
            <a:endParaRPr sz="8000"/>
          </a:p>
        </p:txBody>
      </p:sp>
    </p:spTree>
    <p:extLst>
      <p:ext uri="{BB962C8B-B14F-4D97-AF65-F5344CB8AC3E}">
        <p14:creationId xmlns:p14="http://schemas.microsoft.com/office/powerpoint/2010/main" val="3652216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68"/>
          <p:cNvPicPr preferRelativeResize="0">
            <a:picLocks noGrp="1"/>
          </p:cNvPicPr>
          <p:nvPr>
            <p:ph type="pic" idx="2"/>
          </p:nvPr>
        </p:nvPicPr>
        <p:blipFill rotWithShape="1">
          <a:blip r:embed="rId3">
            <a:alphaModFix/>
          </a:blip>
          <a:srcRect t="12808" b="12809"/>
          <a:stretch/>
        </p:blipFill>
        <p:spPr>
          <a:xfrm>
            <a:off x="6051550" y="0"/>
            <a:ext cx="6140450" cy="6858000"/>
          </a:xfrm>
          <a:prstGeom prst="rect">
            <a:avLst/>
          </a:prstGeom>
          <a:noFill/>
          <a:ln>
            <a:noFill/>
          </a:ln>
        </p:spPr>
      </p:pic>
      <p:sp>
        <p:nvSpPr>
          <p:cNvPr id="432" name="Google Shape;432;p68"/>
          <p:cNvSpPr txBox="1"/>
          <p:nvPr/>
        </p:nvSpPr>
        <p:spPr>
          <a:xfrm>
            <a:off x="450375" y="1138250"/>
            <a:ext cx="4749900" cy="8166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da-DK" sz="4300" b="0" i="0" u="none" strike="noStrike" kern="0" cap="none" spc="0" normalizeH="0" baseline="0" noProof="0">
                <a:ln>
                  <a:noFill/>
                </a:ln>
                <a:solidFill>
                  <a:srgbClr val="FFFFFF"/>
                </a:solidFill>
                <a:effectLst/>
                <a:uLnTx/>
                <a:uFillTx/>
                <a:latin typeface="Raleway Thin"/>
                <a:ea typeface="Raleway Thin"/>
                <a:cs typeface="Raleway Thin"/>
                <a:sym typeface="Raleway Thin"/>
              </a:rPr>
              <a:t>Hvorfor tage med på Kongressen?</a:t>
            </a:r>
            <a:endParaRPr kumimoji="0" sz="3900" b="0" i="0" u="none" strike="noStrike" kern="0" cap="none" spc="0" normalizeH="0" baseline="0" noProof="0">
              <a:ln>
                <a:noFill/>
              </a:ln>
              <a:solidFill>
                <a:srgbClr val="FFFFFF"/>
              </a:solidFill>
              <a:effectLst/>
              <a:uLnTx/>
              <a:uFillTx/>
              <a:latin typeface="Raleway Thin"/>
              <a:ea typeface="Raleway Thin"/>
              <a:cs typeface="Raleway Thin"/>
              <a:sym typeface="Raleway Thin"/>
            </a:endParaRPr>
          </a:p>
        </p:txBody>
      </p:sp>
      <p:sp>
        <p:nvSpPr>
          <p:cNvPr id="433" name="Google Shape;433;p68"/>
          <p:cNvSpPr txBox="1"/>
          <p:nvPr/>
        </p:nvSpPr>
        <p:spPr>
          <a:xfrm>
            <a:off x="838200" y="2424643"/>
            <a:ext cx="4521300" cy="3211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da-DK" sz="3200" b="0" i="0" u="none" strike="noStrike" kern="0" cap="none" spc="0" normalizeH="0" baseline="0" noProof="0">
                <a:ln>
                  <a:noFill/>
                </a:ln>
                <a:solidFill>
                  <a:srgbClr val="FFFFFF"/>
                </a:solidFill>
                <a:effectLst/>
                <a:uLnTx/>
                <a:uFillTx/>
                <a:latin typeface="Calibri"/>
                <a:ea typeface="Calibri"/>
                <a:cs typeface="Calibri"/>
                <a:sym typeface="Calibri"/>
              </a:rPr>
              <a:t>1. Lær nye ting</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1000"/>
              </a:spcBef>
              <a:spcAft>
                <a:spcPts val="0"/>
              </a:spcAft>
              <a:buClr>
                <a:srgbClr val="000000"/>
              </a:buClr>
              <a:buSzTx/>
              <a:buFont typeface="Arial"/>
              <a:buNone/>
              <a:tabLst/>
              <a:defRPr/>
            </a:pPr>
            <a:r>
              <a:rPr kumimoji="0" lang="da-DK" sz="3200" b="0" i="0" u="none" strike="noStrike" kern="0" cap="none" spc="0" normalizeH="0" baseline="0" noProof="0">
                <a:ln>
                  <a:noFill/>
                </a:ln>
                <a:solidFill>
                  <a:srgbClr val="FFFFFF"/>
                </a:solidFill>
                <a:effectLst/>
                <a:uLnTx/>
                <a:uFillTx/>
                <a:latin typeface="Calibri"/>
                <a:ea typeface="Calibri"/>
                <a:cs typeface="Calibri"/>
                <a:sym typeface="Calibri"/>
              </a:rPr>
              <a:t>2. Mød andre elever</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1000"/>
              </a:spcBef>
              <a:spcAft>
                <a:spcPts val="0"/>
              </a:spcAft>
              <a:buClr>
                <a:srgbClr val="000000"/>
              </a:buClr>
              <a:buSzTx/>
              <a:buFont typeface="Arial"/>
              <a:buNone/>
              <a:tabLst/>
              <a:defRPr/>
            </a:pPr>
            <a:r>
              <a:rPr kumimoji="0" lang="da-DK" sz="3200" b="0" i="0" u="none" strike="noStrike" kern="0" cap="none" spc="0" normalizeH="0" baseline="0" noProof="0">
                <a:ln>
                  <a:noFill/>
                </a:ln>
                <a:solidFill>
                  <a:srgbClr val="FFFFFF"/>
                </a:solidFill>
                <a:effectLst/>
                <a:uLnTx/>
                <a:uFillTx/>
                <a:latin typeface="Calibri"/>
                <a:ea typeface="Calibri"/>
                <a:cs typeface="Calibri"/>
                <a:sym typeface="Calibri"/>
              </a:rPr>
              <a:t>3. Vær’ med til at forbedre din uddannelse</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1000"/>
              </a:spcBef>
              <a:spcAft>
                <a:spcPts val="0"/>
              </a:spcAft>
              <a:buClr>
                <a:srgbClr val="000000"/>
              </a:buClr>
              <a:buSzTx/>
              <a:buFont typeface="Arial"/>
              <a:buNone/>
              <a:tabLst/>
              <a:defRPr/>
            </a:pPr>
            <a:r>
              <a:rPr kumimoji="0" lang="da-DK" sz="3200" b="0" i="0" u="none" strike="noStrike" kern="0" cap="none" spc="0" normalizeH="0" baseline="0" noProof="0">
                <a:ln>
                  <a:noFill/>
                </a:ln>
                <a:solidFill>
                  <a:srgbClr val="FFFFFF"/>
                </a:solidFill>
                <a:effectLst/>
                <a:uLnTx/>
                <a:uFillTx/>
                <a:latin typeface="Calibri"/>
                <a:ea typeface="Calibri"/>
                <a:cs typeface="Calibri"/>
                <a:sym typeface="Calibri"/>
              </a:rPr>
              <a:t>4. Du bliver bedre til at få indflydelse på din skole og i samfundet</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228600" marR="0" lvl="0" indent="-76200" algn="l" defTabSz="914400" rtl="0" eaLnBrk="1" fontAlgn="auto" latinLnBrk="0" hangingPunct="1">
              <a:lnSpc>
                <a:spcPct val="80000"/>
              </a:lnSpc>
              <a:spcBef>
                <a:spcPts val="100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7745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69"/>
          <p:cNvPicPr preferRelativeResize="0"/>
          <p:nvPr/>
        </p:nvPicPr>
        <p:blipFill rotWithShape="1">
          <a:blip r:embed="rId3">
            <a:alphaModFix/>
          </a:blip>
          <a:srcRect/>
          <a:stretch/>
        </p:blipFill>
        <p:spPr>
          <a:xfrm>
            <a:off x="215153" y="201706"/>
            <a:ext cx="11766176" cy="6427694"/>
          </a:xfrm>
          <a:prstGeom prst="rect">
            <a:avLst/>
          </a:prstGeom>
          <a:noFill/>
          <a:ln>
            <a:noFill/>
          </a:ln>
        </p:spPr>
      </p:pic>
      <p:sp>
        <p:nvSpPr>
          <p:cNvPr id="439" name="Google Shape;439;p69"/>
          <p:cNvSpPr txBox="1"/>
          <p:nvPr/>
        </p:nvSpPr>
        <p:spPr>
          <a:xfrm>
            <a:off x="867799" y="1106228"/>
            <a:ext cx="9987355" cy="209428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7200"/>
              <a:buFont typeface="Arial"/>
              <a:buNone/>
              <a:tabLst/>
              <a:defRPr/>
            </a:pPr>
            <a:r>
              <a:rPr kumimoji="0" lang="da-DK" sz="7200" b="0" i="0" u="none" strike="noStrike" kern="1200" cap="none" spc="0" normalizeH="0" baseline="0" noProof="0">
                <a:ln>
                  <a:noFill/>
                </a:ln>
                <a:solidFill>
                  <a:prstClr val="white"/>
                </a:solidFill>
                <a:effectLst/>
                <a:uLnTx/>
                <a:uFillTx/>
                <a:latin typeface="Calibri"/>
                <a:ea typeface="Calibri"/>
                <a:cs typeface="Calibri"/>
                <a:sym typeface="Calibri"/>
              </a:rPr>
              <a:t>STORMØDER HJÆLPER OS TIL AT NÅ VORES MÅL OM DET PERFEKTE UDDANNELSESSYTEM</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0" name="Google Shape;440;p69"/>
          <p:cNvPicPr preferRelativeResize="0"/>
          <p:nvPr/>
        </p:nvPicPr>
        <p:blipFill rotWithShape="1">
          <a:blip r:embed="rId4">
            <a:alphaModFix/>
          </a:blip>
          <a:srcRect/>
          <a:stretch/>
        </p:blipFill>
        <p:spPr>
          <a:xfrm>
            <a:off x="4732174" y="5737301"/>
            <a:ext cx="2727652" cy="421452"/>
          </a:xfrm>
          <a:prstGeom prst="rect">
            <a:avLst/>
          </a:prstGeom>
          <a:noFill/>
          <a:ln>
            <a:noFill/>
          </a:ln>
        </p:spPr>
      </p:pic>
    </p:spTree>
    <p:extLst>
      <p:ext uri="{BB962C8B-B14F-4D97-AF65-F5344CB8AC3E}">
        <p14:creationId xmlns:p14="http://schemas.microsoft.com/office/powerpoint/2010/main" val="3585521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tema">
  <a:themeElements>
    <a:clrScheme name="EEO farver">
      <a:dk1>
        <a:srgbClr val="000000"/>
      </a:dk1>
      <a:lt1>
        <a:srgbClr val="FFFFFF"/>
      </a:lt1>
      <a:dk2>
        <a:srgbClr val="44546A"/>
      </a:dk2>
      <a:lt2>
        <a:srgbClr val="E7E6E6"/>
      </a:lt2>
      <a:accent1>
        <a:srgbClr val="DA4939"/>
      </a:accent1>
      <a:accent2>
        <a:srgbClr val="A6B5C1"/>
      </a:accent2>
      <a:accent3>
        <a:srgbClr val="C4A140"/>
      </a:accent3>
      <a:accent4>
        <a:srgbClr val="569F99"/>
      </a:accent4>
      <a:accent5>
        <a:srgbClr val="FFFFFF"/>
      </a:accent5>
      <a:accent6>
        <a:srgbClr val="000000"/>
      </a:accent6>
      <a:hlink>
        <a:srgbClr val="A6B5C1"/>
      </a:hlink>
      <a:folHlink>
        <a:srgbClr val="569F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ma">
  <a:themeElements>
    <a:clrScheme name="EEO farver">
      <a:dk1>
        <a:srgbClr val="000000"/>
      </a:dk1>
      <a:lt1>
        <a:srgbClr val="FFFFFF"/>
      </a:lt1>
      <a:dk2>
        <a:srgbClr val="44546A"/>
      </a:dk2>
      <a:lt2>
        <a:srgbClr val="E7E6E6"/>
      </a:lt2>
      <a:accent1>
        <a:srgbClr val="DA4939"/>
      </a:accent1>
      <a:accent2>
        <a:srgbClr val="A6B5C1"/>
      </a:accent2>
      <a:accent3>
        <a:srgbClr val="C4A140"/>
      </a:accent3>
      <a:accent4>
        <a:srgbClr val="569F99"/>
      </a:accent4>
      <a:accent5>
        <a:srgbClr val="FFFFFF"/>
      </a:accent5>
      <a:accent6>
        <a:srgbClr val="000000"/>
      </a:accent6>
      <a:hlink>
        <a:srgbClr val="A6B5C1"/>
      </a:hlink>
      <a:folHlink>
        <a:srgbClr val="569F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tema">
  <a:themeElements>
    <a:clrScheme name="EEO farver">
      <a:dk1>
        <a:srgbClr val="000000"/>
      </a:dk1>
      <a:lt1>
        <a:srgbClr val="FFFFFF"/>
      </a:lt1>
      <a:dk2>
        <a:srgbClr val="44546A"/>
      </a:dk2>
      <a:lt2>
        <a:srgbClr val="E7E6E6"/>
      </a:lt2>
      <a:accent1>
        <a:srgbClr val="DA4939"/>
      </a:accent1>
      <a:accent2>
        <a:srgbClr val="A6B5C1"/>
      </a:accent2>
      <a:accent3>
        <a:srgbClr val="C4A140"/>
      </a:accent3>
      <a:accent4>
        <a:srgbClr val="569F99"/>
      </a:accent4>
      <a:accent5>
        <a:srgbClr val="FFFFFF"/>
      </a:accent5>
      <a:accent6>
        <a:srgbClr val="000000"/>
      </a:accent6>
      <a:hlink>
        <a:srgbClr val="A6B5C1"/>
      </a:hlink>
      <a:folHlink>
        <a:srgbClr val="569F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A2BDE707-BEF2-CA47-9FD3-292AE5CBA3BE}" vid="{D4378E52-1B75-2B45-BA28-D1745D9A44C6}"/>
    </a:ext>
  </a:extLst>
</a:theme>
</file>

<file path=ppt/theme/theme5.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1305</Words>
  <Application>Microsoft Office PowerPoint</Application>
  <PresentationFormat>Widescreen</PresentationFormat>
  <Paragraphs>174</Paragraphs>
  <Slides>32</Slides>
  <Notes>29</Notes>
  <HiddenSlides>2</HiddenSlides>
  <MMClips>0</MMClips>
  <ScaleCrop>false</ScaleCrop>
  <HeadingPairs>
    <vt:vector size="6" baseType="variant">
      <vt:variant>
        <vt:lpstr>Benyttede skrifttyper</vt:lpstr>
      </vt:variant>
      <vt:variant>
        <vt:i4>9</vt:i4>
      </vt:variant>
      <vt:variant>
        <vt:lpstr>Tema</vt:lpstr>
      </vt:variant>
      <vt:variant>
        <vt:i4>5</vt:i4>
      </vt:variant>
      <vt:variant>
        <vt:lpstr>Slidetitler</vt:lpstr>
      </vt:variant>
      <vt:variant>
        <vt:i4>32</vt:i4>
      </vt:variant>
    </vt:vector>
  </HeadingPairs>
  <TitlesOfParts>
    <vt:vector size="46" baseType="lpstr">
      <vt:lpstr>Arial</vt:lpstr>
      <vt:lpstr>Calibri</vt:lpstr>
      <vt:lpstr>Calibri Light</vt:lpstr>
      <vt:lpstr>Noto Sans Symbols</vt:lpstr>
      <vt:lpstr>Raleway</vt:lpstr>
      <vt:lpstr>Raleway Medium</vt:lpstr>
      <vt:lpstr>Raleway Thin</vt:lpstr>
      <vt:lpstr>Roboto Slab</vt:lpstr>
      <vt:lpstr>Trebuchet MS</vt:lpstr>
      <vt:lpstr>1_Office-tema</vt:lpstr>
      <vt:lpstr>2_Office-tema</vt:lpstr>
      <vt:lpstr>3_Office-tema</vt:lpstr>
      <vt:lpstr>4_Office-tema</vt:lpstr>
      <vt:lpstr>Facet</vt:lpstr>
      <vt:lpstr>Erhvervsskolernes ElevOrganisation</vt:lpstr>
      <vt:lpstr>HVEM ER VI?</vt:lpstr>
      <vt:lpstr>HVEM ER EEO?</vt:lpstr>
      <vt:lpstr>EEO’s tre niveauer</vt:lpstr>
      <vt:lpstr>EEO for dig!</vt:lpstr>
      <vt:lpstr>EEO’s aktiviteter</vt:lpstr>
      <vt:lpstr> VIL DU VÆRE MED TIL AT KÆMPE FOR BEDRE UDDANNELSE?  </vt:lpstr>
      <vt:lpstr>PowerPoint-præsentation</vt:lpstr>
      <vt:lpstr>PowerPoint-præsentation</vt:lpstr>
      <vt:lpstr>Hvor og hvornår?</vt:lpstr>
      <vt:lpstr>NU KAN I VÆRE MED TIL AT ÆNDRE JERES SKOLE</vt:lpstr>
      <vt:lpstr>PowerPoint-præsentation</vt:lpstr>
      <vt:lpstr> ELEVERNE ER HVERDAGENS EKSPERTER </vt:lpstr>
      <vt:lpstr>Hvad kan elevråd?</vt:lpstr>
      <vt:lpstr>ELEVRÅDET KAN LØSE PROBLEMERNE</vt:lpstr>
      <vt:lpstr>Hvad vil vi i elevrådet?</vt:lpstr>
      <vt:lpstr>Hvordan kan vi hjælpe jer?</vt:lpstr>
      <vt:lpstr>Hvilke udfordringer har jeres elevråd?</vt:lpstr>
      <vt:lpstr>Diskuter udfordringerne</vt:lpstr>
      <vt:lpstr>Hvad kan vi gøre for at få indflydelse og få vores ideer igennem?</vt:lpstr>
      <vt:lpstr>Hvordan sikrer man indflydelse?</vt:lpstr>
      <vt:lpstr>EEO’s erfaringer:</vt:lpstr>
      <vt:lpstr>1. Handlingsmøder fremfor snakkemøder </vt:lpstr>
      <vt:lpstr>2. Små, sikre, synlige successer</vt:lpstr>
      <vt:lpstr>3. Meningsfuld arbejdsmetode </vt:lpstr>
      <vt:lpstr>Vælg en sag! Overvej dette, når I vælger:</vt:lpstr>
      <vt:lpstr>Læg en plan</vt:lpstr>
      <vt:lpstr>Hvordan  vil vi arbejde?</vt:lpstr>
      <vt:lpstr>Hvad kan EEO tilbyde? </vt:lpstr>
      <vt:lpstr>Landssammenslutningen af Handelsskoleelever (LH)</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Windows-bruger</dc:creator>
  <cp:lastModifiedBy>Windows-bruger</cp:lastModifiedBy>
  <cp:revision>3</cp:revision>
  <dcterms:created xsi:type="dcterms:W3CDTF">2020-10-27T08:41:57Z</dcterms:created>
  <dcterms:modified xsi:type="dcterms:W3CDTF">2020-10-27T09:38:38Z</dcterms:modified>
</cp:coreProperties>
</file>